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3"/>
  </p:notesMasterIdLst>
  <p:handoutMasterIdLst>
    <p:handoutMasterId r:id="rId14"/>
  </p:handoutMasterIdLst>
  <p:sldIdLst>
    <p:sldId id="268" r:id="rId3"/>
    <p:sldId id="271" r:id="rId4"/>
    <p:sldId id="272" r:id="rId5"/>
    <p:sldId id="273" r:id="rId6"/>
    <p:sldId id="274" r:id="rId7"/>
    <p:sldId id="275" r:id="rId8"/>
    <p:sldId id="277" r:id="rId9"/>
    <p:sldId id="276" r:id="rId10"/>
    <p:sldId id="278" r:id="rId11"/>
    <p:sldId id="279" r:id="rId12"/>
  </p:sldIdLst>
  <p:sldSz cx="9144000" cy="6858000" type="screen4x3"/>
  <p:notesSz cx="6858000" cy="9144000"/>
  <p:embeddedFontLst>
    <p:embeddedFont>
      <p:font typeface="Roboto" panose="02000000000000000000" pitchFamily="2" charset="0"/>
      <p:regular r:id="rId15"/>
      <p:bold r:id="rId16"/>
      <p:italic r:id="rId17"/>
      <p:boldItalic r:id="rId18"/>
    </p:embeddedFont>
    <p:embeddedFont>
      <p:font typeface="Twinkl"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C"/>
    <a:srgbClr val="009640"/>
    <a:srgbClr val="E51E21"/>
    <a:srgbClr val="11743A"/>
    <a:srgbClr val="85BD33"/>
    <a:srgbClr val="01407D"/>
    <a:srgbClr val="21A6F9"/>
    <a:srgbClr val="4DB1E3"/>
    <a:srgbClr val="E34192"/>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showGuides="1">
      <p:cViewPr varScale="1">
        <p:scale>
          <a:sx n="81" d="100"/>
          <a:sy n="81" d="100"/>
        </p:scale>
        <p:origin x="1661" y="6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19/04/2024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0"/>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0"/>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93F7A2B4-AB36-E286-1CAC-435C44A74675}"/>
              </a:ext>
            </a:extLst>
          </p:cNvPr>
          <p:cNvSpPr/>
          <p:nvPr/>
        </p:nvSpPr>
        <p:spPr>
          <a:xfrm>
            <a:off x="755650" y="1387475"/>
            <a:ext cx="7632700" cy="3796232"/>
          </a:xfrm>
          <a:prstGeom prst="rect">
            <a:avLst/>
          </a:prstGeom>
        </p:spPr>
        <p:txBody>
          <a:bodyPr wrap="square" lIns="0" tIns="0" rIns="0" bIns="0">
            <a:spAutoFit/>
          </a:bodyPr>
          <a:lstStyle/>
          <a:p>
            <a:pPr>
              <a:lnSpc>
                <a:spcPct val="150000"/>
              </a:lnSpc>
              <a:spcAft>
                <a:spcPts val="1200"/>
              </a:spcAft>
            </a:pPr>
            <a:r>
              <a:rPr lang="en-US" b="1">
                <a:solidFill>
                  <a:srgbClr val="00649C"/>
                </a:solidFill>
              </a:rPr>
              <a:t>1. </a:t>
            </a:r>
            <a:r>
              <a:rPr lang="en-US"/>
              <a:t>“Do you like my new hat?” “Yes, I love      !” </a:t>
            </a:r>
          </a:p>
          <a:p>
            <a:pPr>
              <a:lnSpc>
                <a:spcPct val="150000"/>
              </a:lnSpc>
              <a:spcAft>
                <a:spcPts val="1200"/>
              </a:spcAft>
            </a:pPr>
            <a:r>
              <a:rPr lang="en-US" b="1">
                <a:solidFill>
                  <a:srgbClr val="00649C"/>
                </a:solidFill>
              </a:rPr>
              <a:t>2. </a:t>
            </a:r>
            <a:r>
              <a:rPr lang="en-US"/>
              <a:t>“Hi, my name is Tom.” “Nice to meet         , Tom!”</a:t>
            </a:r>
          </a:p>
          <a:p>
            <a:pPr>
              <a:lnSpc>
                <a:spcPct val="150000"/>
              </a:lnSpc>
              <a:spcAft>
                <a:spcPts val="1200"/>
              </a:spcAft>
            </a:pPr>
            <a:r>
              <a:rPr lang="en-US" b="1">
                <a:solidFill>
                  <a:srgbClr val="00649C"/>
                </a:solidFill>
              </a:rPr>
              <a:t>3. </a:t>
            </a:r>
            <a:r>
              <a:rPr lang="en-US"/>
              <a:t>Can you help       , please? I have a problem.</a:t>
            </a:r>
          </a:p>
          <a:p>
            <a:pPr>
              <a:lnSpc>
                <a:spcPct val="150000"/>
              </a:lnSpc>
              <a:spcAft>
                <a:spcPts val="1200"/>
              </a:spcAft>
            </a:pPr>
            <a:r>
              <a:rPr lang="en-US" b="1">
                <a:solidFill>
                  <a:srgbClr val="00649C"/>
                </a:solidFill>
              </a:rPr>
              <a:t>4. </a:t>
            </a:r>
            <a:r>
              <a:rPr lang="en-US"/>
              <a:t>Sarah has a problem. Can I go and help        ?</a:t>
            </a:r>
          </a:p>
          <a:p>
            <a:pPr>
              <a:lnSpc>
                <a:spcPct val="150000"/>
              </a:lnSpc>
              <a:spcAft>
                <a:spcPts val="1200"/>
              </a:spcAft>
            </a:pPr>
            <a:r>
              <a:rPr lang="en-US" b="1">
                <a:solidFill>
                  <a:srgbClr val="00649C"/>
                </a:solidFill>
              </a:rPr>
              <a:t>5. </a:t>
            </a:r>
            <a:r>
              <a:rPr lang="en-US"/>
              <a:t>James has a problem. Can I go and help         ?</a:t>
            </a:r>
          </a:p>
          <a:p>
            <a:pPr>
              <a:lnSpc>
                <a:spcPct val="150000"/>
              </a:lnSpc>
              <a:spcAft>
                <a:spcPts val="1200"/>
              </a:spcAft>
            </a:pPr>
            <a:r>
              <a:rPr lang="en-US" b="1">
                <a:solidFill>
                  <a:srgbClr val="00649C"/>
                </a:solidFill>
              </a:rPr>
              <a:t>6. </a:t>
            </a:r>
            <a:r>
              <a:rPr lang="en-US"/>
              <a:t>Kelly and I are going to the cinema. Do you want to come with       ?</a:t>
            </a:r>
          </a:p>
          <a:p>
            <a:pPr>
              <a:lnSpc>
                <a:spcPct val="150000"/>
              </a:lnSpc>
              <a:spcAft>
                <a:spcPts val="1200"/>
              </a:spcAft>
            </a:pPr>
            <a:r>
              <a:rPr lang="en-US" b="1">
                <a:solidFill>
                  <a:srgbClr val="00649C"/>
                </a:solidFill>
              </a:rPr>
              <a:t>7. </a:t>
            </a:r>
            <a:r>
              <a:rPr lang="en-US"/>
              <a:t>“Do you like cats?” “Yes, I love          !”</a:t>
            </a:r>
          </a:p>
        </p:txBody>
      </p:sp>
      <p:sp>
        <p:nvSpPr>
          <p:cNvPr id="7" name="Text">
            <a:extLst>
              <a:ext uri="{FF2B5EF4-FFF2-40B4-BE49-F238E27FC236}">
                <a16:creationId xmlns:a16="http://schemas.microsoft.com/office/drawing/2014/main" id="{1A71F3A7-A6E8-BBE4-B263-98E58A14B630}"/>
              </a:ext>
            </a:extLst>
          </p:cNvPr>
          <p:cNvSpPr/>
          <p:nvPr/>
        </p:nvSpPr>
        <p:spPr>
          <a:xfrm>
            <a:off x="4974275" y="1488169"/>
            <a:ext cx="321625"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11" name="Text">
            <a:extLst>
              <a:ext uri="{FF2B5EF4-FFF2-40B4-BE49-F238E27FC236}">
                <a16:creationId xmlns:a16="http://schemas.microsoft.com/office/drawing/2014/main" id="{1168B71B-11DB-9AE7-7658-080C8A514513}"/>
              </a:ext>
            </a:extLst>
          </p:cNvPr>
          <p:cNvSpPr/>
          <p:nvPr/>
        </p:nvSpPr>
        <p:spPr>
          <a:xfrm>
            <a:off x="4772026" y="2052879"/>
            <a:ext cx="568957"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9" name="Text">
            <a:extLst>
              <a:ext uri="{FF2B5EF4-FFF2-40B4-BE49-F238E27FC236}">
                <a16:creationId xmlns:a16="http://schemas.microsoft.com/office/drawing/2014/main" id="{08BA33ED-1113-5AFD-D3A1-5FD7033E5EDB}"/>
              </a:ext>
            </a:extLst>
          </p:cNvPr>
          <p:cNvSpPr/>
          <p:nvPr/>
        </p:nvSpPr>
        <p:spPr>
          <a:xfrm>
            <a:off x="4974275" y="1488169"/>
            <a:ext cx="321626"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it</a:t>
            </a:r>
          </a:p>
        </p:txBody>
      </p:sp>
      <p:sp>
        <p:nvSpPr>
          <p:cNvPr id="5" name="Text"/>
          <p:cNvSpPr/>
          <p:nvPr/>
        </p:nvSpPr>
        <p:spPr>
          <a:xfrm>
            <a:off x="755650" y="765175"/>
            <a:ext cx="7632700" cy="276999"/>
          </a:xfrm>
          <a:prstGeom prst="rect">
            <a:avLst/>
          </a:prstGeom>
        </p:spPr>
        <p:txBody>
          <a:bodyPr wrap="square" lIns="0" tIns="0" rIns="0" bIns="0">
            <a:spAutoFit/>
          </a:bodyPr>
          <a:lstStyle/>
          <a:p>
            <a:pPr>
              <a:spcAft>
                <a:spcPts val="1200"/>
              </a:spcAft>
            </a:pPr>
            <a:r>
              <a:rPr lang="en-US"/>
              <a:t>Complete the sentences with the correct object pronoun.</a:t>
            </a:r>
          </a:p>
        </p:txBody>
      </p:sp>
      <p:sp>
        <p:nvSpPr>
          <p:cNvPr id="10" name="Text">
            <a:extLst>
              <a:ext uri="{FF2B5EF4-FFF2-40B4-BE49-F238E27FC236}">
                <a16:creationId xmlns:a16="http://schemas.microsoft.com/office/drawing/2014/main" id="{68CB911D-DAD6-045C-37DE-8017D7FF7569}"/>
              </a:ext>
            </a:extLst>
          </p:cNvPr>
          <p:cNvSpPr/>
          <p:nvPr/>
        </p:nvSpPr>
        <p:spPr>
          <a:xfrm>
            <a:off x="4772026" y="2052879"/>
            <a:ext cx="568958"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you</a:t>
            </a:r>
          </a:p>
        </p:txBody>
      </p:sp>
      <p:sp>
        <p:nvSpPr>
          <p:cNvPr id="13" name="Text">
            <a:extLst>
              <a:ext uri="{FF2B5EF4-FFF2-40B4-BE49-F238E27FC236}">
                <a16:creationId xmlns:a16="http://schemas.microsoft.com/office/drawing/2014/main" id="{35D28F32-4CD2-6C90-5E7C-DEAC013FC9DB}"/>
              </a:ext>
            </a:extLst>
          </p:cNvPr>
          <p:cNvSpPr/>
          <p:nvPr/>
        </p:nvSpPr>
        <p:spPr>
          <a:xfrm>
            <a:off x="2392998" y="2611679"/>
            <a:ext cx="402590"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14" name="Text">
            <a:extLst>
              <a:ext uri="{FF2B5EF4-FFF2-40B4-BE49-F238E27FC236}">
                <a16:creationId xmlns:a16="http://schemas.microsoft.com/office/drawing/2014/main" id="{8AC6BEA5-00E0-809F-7B02-AF0F8616E5E4}"/>
              </a:ext>
            </a:extLst>
          </p:cNvPr>
          <p:cNvSpPr/>
          <p:nvPr/>
        </p:nvSpPr>
        <p:spPr>
          <a:xfrm>
            <a:off x="2392996" y="2611679"/>
            <a:ext cx="402589"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me</a:t>
            </a:r>
          </a:p>
        </p:txBody>
      </p:sp>
      <p:sp>
        <p:nvSpPr>
          <p:cNvPr id="15" name="Text">
            <a:extLst>
              <a:ext uri="{FF2B5EF4-FFF2-40B4-BE49-F238E27FC236}">
                <a16:creationId xmlns:a16="http://schemas.microsoft.com/office/drawing/2014/main" id="{BE7D92AB-B032-A5DB-E688-A93685596092}"/>
              </a:ext>
            </a:extLst>
          </p:cNvPr>
          <p:cNvSpPr/>
          <p:nvPr/>
        </p:nvSpPr>
        <p:spPr>
          <a:xfrm>
            <a:off x="5138737" y="3183751"/>
            <a:ext cx="461963"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16" name="Text">
            <a:extLst>
              <a:ext uri="{FF2B5EF4-FFF2-40B4-BE49-F238E27FC236}">
                <a16:creationId xmlns:a16="http://schemas.microsoft.com/office/drawing/2014/main" id="{19B781ED-8B88-BA19-DBEB-31477CEDB96F}"/>
              </a:ext>
            </a:extLst>
          </p:cNvPr>
          <p:cNvSpPr/>
          <p:nvPr/>
        </p:nvSpPr>
        <p:spPr>
          <a:xfrm>
            <a:off x="5138737" y="3183751"/>
            <a:ext cx="461963"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her</a:t>
            </a:r>
          </a:p>
        </p:txBody>
      </p:sp>
      <p:sp>
        <p:nvSpPr>
          <p:cNvPr id="17" name="Text">
            <a:extLst>
              <a:ext uri="{FF2B5EF4-FFF2-40B4-BE49-F238E27FC236}">
                <a16:creationId xmlns:a16="http://schemas.microsoft.com/office/drawing/2014/main" id="{26F62D9E-3115-4533-D1DC-0A17BD4BEACA}"/>
              </a:ext>
            </a:extLst>
          </p:cNvPr>
          <p:cNvSpPr/>
          <p:nvPr/>
        </p:nvSpPr>
        <p:spPr>
          <a:xfrm>
            <a:off x="5138737" y="3745726"/>
            <a:ext cx="547687"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18" name="Text">
            <a:extLst>
              <a:ext uri="{FF2B5EF4-FFF2-40B4-BE49-F238E27FC236}">
                <a16:creationId xmlns:a16="http://schemas.microsoft.com/office/drawing/2014/main" id="{2B406BEE-90EC-D50C-8963-A449002213D9}"/>
              </a:ext>
            </a:extLst>
          </p:cNvPr>
          <p:cNvSpPr/>
          <p:nvPr/>
        </p:nvSpPr>
        <p:spPr>
          <a:xfrm>
            <a:off x="5138738" y="3745726"/>
            <a:ext cx="547686"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him</a:t>
            </a:r>
          </a:p>
        </p:txBody>
      </p:sp>
      <p:sp>
        <p:nvSpPr>
          <p:cNvPr id="19" name="Text">
            <a:extLst>
              <a:ext uri="{FF2B5EF4-FFF2-40B4-BE49-F238E27FC236}">
                <a16:creationId xmlns:a16="http://schemas.microsoft.com/office/drawing/2014/main" id="{CE134B54-B963-3D90-6B6E-1B87B97D2E8F}"/>
              </a:ext>
            </a:extLst>
          </p:cNvPr>
          <p:cNvSpPr/>
          <p:nvPr/>
        </p:nvSpPr>
        <p:spPr>
          <a:xfrm>
            <a:off x="7495852" y="4310876"/>
            <a:ext cx="367036"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20" name="Text">
            <a:extLst>
              <a:ext uri="{FF2B5EF4-FFF2-40B4-BE49-F238E27FC236}">
                <a16:creationId xmlns:a16="http://schemas.microsoft.com/office/drawing/2014/main" id="{C88459DD-E829-1A39-1F0F-D6E49B905A42}"/>
              </a:ext>
            </a:extLst>
          </p:cNvPr>
          <p:cNvSpPr/>
          <p:nvPr/>
        </p:nvSpPr>
        <p:spPr>
          <a:xfrm>
            <a:off x="7495853" y="4310876"/>
            <a:ext cx="367035"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us</a:t>
            </a:r>
          </a:p>
        </p:txBody>
      </p:sp>
      <p:sp>
        <p:nvSpPr>
          <p:cNvPr id="21" name="Text">
            <a:extLst>
              <a:ext uri="{FF2B5EF4-FFF2-40B4-BE49-F238E27FC236}">
                <a16:creationId xmlns:a16="http://schemas.microsoft.com/office/drawing/2014/main" id="{B13CEA9E-3C69-AB80-832E-09A1C47D05AC}"/>
              </a:ext>
            </a:extLst>
          </p:cNvPr>
          <p:cNvSpPr/>
          <p:nvPr/>
        </p:nvSpPr>
        <p:spPr>
          <a:xfrm>
            <a:off x="4157665" y="4879201"/>
            <a:ext cx="614361"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22" name="Text">
            <a:extLst>
              <a:ext uri="{FF2B5EF4-FFF2-40B4-BE49-F238E27FC236}">
                <a16:creationId xmlns:a16="http://schemas.microsoft.com/office/drawing/2014/main" id="{0033C2CC-7926-297A-1B7B-DD09E282F738}"/>
              </a:ext>
            </a:extLst>
          </p:cNvPr>
          <p:cNvSpPr/>
          <p:nvPr/>
        </p:nvSpPr>
        <p:spPr>
          <a:xfrm>
            <a:off x="4157664" y="4879201"/>
            <a:ext cx="614362"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them</a:t>
            </a:r>
          </a:p>
        </p:txBody>
      </p:sp>
      <p:sp>
        <p:nvSpPr>
          <p:cNvPr id="23" name="Text">
            <a:extLst>
              <a:ext uri="{FF2B5EF4-FFF2-40B4-BE49-F238E27FC236}">
                <a16:creationId xmlns:a16="http://schemas.microsoft.com/office/drawing/2014/main" id="{BE345113-C895-C8BA-EE75-26A80D8E2748}"/>
              </a:ext>
            </a:extLst>
          </p:cNvPr>
          <p:cNvSpPr/>
          <p:nvPr/>
        </p:nvSpPr>
        <p:spPr>
          <a:xfrm>
            <a:off x="755650" y="5654921"/>
            <a:ext cx="1722212" cy="440257"/>
          </a:xfrm>
          <a:prstGeom prst="rect">
            <a:avLst/>
          </a:prstGeom>
          <a:solidFill>
            <a:schemeClr val="bg1"/>
          </a:solidFill>
          <a:ln w="19050">
            <a:solidFill>
              <a:srgbClr val="00649C"/>
            </a:solidFill>
          </a:ln>
        </p:spPr>
        <p:txBody>
          <a:bodyPr wrap="square" lIns="0" tIns="0" rIns="0" bIns="0" anchor="ctr">
            <a:noAutofit/>
          </a:bodyPr>
          <a:lstStyle/>
          <a:p>
            <a:pPr algn="ctr" rtl="0">
              <a:spcBef>
                <a:spcPts val="0"/>
              </a:spcBef>
              <a:spcAft>
                <a:spcPts val="1200"/>
              </a:spcAft>
            </a:pPr>
            <a:r>
              <a:rPr lang="en-US" i="0" u="none" strike="noStrike">
                <a:solidFill>
                  <a:srgbClr val="00649C"/>
                </a:solidFill>
                <a:effectLst/>
              </a:rPr>
              <a:t>Show Answers</a:t>
            </a:r>
            <a:endParaRPr lang="en-US">
              <a:solidFill>
                <a:srgbClr val="00649C"/>
              </a:solidFill>
              <a:effectLst/>
            </a:endParaRPr>
          </a:p>
        </p:txBody>
      </p:sp>
      <p:sp>
        <p:nvSpPr>
          <p:cNvPr id="24" name="Show Answers">
            <a:extLst>
              <a:ext uri="{FF2B5EF4-FFF2-40B4-BE49-F238E27FC236}">
                <a16:creationId xmlns:a16="http://schemas.microsoft.com/office/drawing/2014/main" id="{BE4FA34F-324B-3F9F-167B-3AF54110DE93}"/>
              </a:ext>
            </a:extLst>
          </p:cNvPr>
          <p:cNvSpPr/>
          <p:nvPr/>
        </p:nvSpPr>
        <p:spPr>
          <a:xfrm>
            <a:off x="755650" y="5654921"/>
            <a:ext cx="1722212" cy="440257"/>
          </a:xfrm>
          <a:prstGeom prst="rect">
            <a:avLst/>
          </a:prstGeom>
          <a:solidFill>
            <a:srgbClr val="009640"/>
          </a:solidFill>
          <a:ln w="19050">
            <a:solidFill>
              <a:srgbClr val="009640"/>
            </a:solidFill>
          </a:ln>
        </p:spPr>
        <p:txBody>
          <a:bodyPr wrap="square" lIns="0" tIns="0" rIns="0" bIns="0" anchor="ctr">
            <a:noAutofit/>
          </a:bodyPr>
          <a:lstStyle/>
          <a:p>
            <a:pPr algn="ctr" rtl="0">
              <a:spcBef>
                <a:spcPts val="0"/>
              </a:spcBef>
              <a:spcAft>
                <a:spcPts val="1200"/>
              </a:spcAft>
            </a:pPr>
            <a:r>
              <a:rPr lang="en-US" b="1" i="0" u="none" strike="noStrike">
                <a:solidFill>
                  <a:schemeClr val="bg1"/>
                </a:solidFill>
                <a:effectLst/>
              </a:rPr>
              <a:t>Show Answers</a:t>
            </a:r>
            <a:endParaRPr lang="en-US" b="1">
              <a:solidFill>
                <a:schemeClr val="bg1"/>
              </a:solidFill>
              <a:effectLst/>
            </a:endParaRPr>
          </a:p>
        </p:txBody>
      </p:sp>
    </p:spTree>
    <p:extLst>
      <p:ext uri="{BB962C8B-B14F-4D97-AF65-F5344CB8AC3E}">
        <p14:creationId xmlns:p14="http://schemas.microsoft.com/office/powerpoint/2010/main" val="4126019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24"/>
                                        </p:tgtEl>
                                      </p:cBhvr>
                                    </p:animEffect>
                                    <p:set>
                                      <p:cBhvr>
                                        <p:cTn id="7" dur="1" fill="hold">
                                          <p:stCondLst>
                                            <p:cond delay="249"/>
                                          </p:stCondLst>
                                        </p:cTn>
                                        <p:tgtEl>
                                          <p:spTgt spid="24"/>
                                        </p:tgtEl>
                                        <p:attrNameLst>
                                          <p:attrName>style.visibility</p:attrName>
                                        </p:attrNameLst>
                                      </p:cBhvr>
                                      <p:to>
                                        <p:strVal val="hidden"/>
                                      </p:to>
                                    </p:se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2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nextCondLst>
                <p:cond evt="onClick" delay="0">
                  <p:tgtEl>
                    <p:spTgt spid="24"/>
                  </p:tgtEl>
                </p:cond>
              </p:nextCondLst>
            </p:seq>
          </p:childTnLst>
        </p:cTn>
      </p:par>
    </p:tnLst>
    <p:bldLst>
      <p:bldP spid="9" grpId="0" animBg="1"/>
      <p:bldP spid="10" grpId="0" animBg="1"/>
      <p:bldP spid="14" grpId="0" animBg="1"/>
      <p:bldP spid="16" grpId="0" animBg="1"/>
      <p:bldP spid="18" grpId="0" animBg="1"/>
      <p:bldP spid="20" grpId="0" animBg="1"/>
      <p:bldP spid="22"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2745235"/>
            <a:ext cx="8220075" cy="994306"/>
          </a:xfrm>
        </p:spPr>
        <p:txBody>
          <a:bodyPr/>
          <a:lstStyle/>
          <a:p>
            <a:r>
              <a:rPr lang="en-US" sz="6000">
                <a:solidFill>
                  <a:srgbClr val="00649C"/>
                </a:solidFill>
                <a:latin typeface="+mn-lt"/>
              </a:rPr>
              <a:t>Subject Pronouns</a:t>
            </a:r>
          </a:p>
        </p:txBody>
      </p:sp>
    </p:spTree>
    <p:extLst>
      <p:ext uri="{BB962C8B-B14F-4D97-AF65-F5344CB8AC3E}">
        <p14:creationId xmlns:p14="http://schemas.microsoft.com/office/powerpoint/2010/main" val="311666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
            <a:extLst>
              <a:ext uri="{FF2B5EF4-FFF2-40B4-BE49-F238E27FC236}">
                <a16:creationId xmlns:a16="http://schemas.microsoft.com/office/drawing/2014/main" id="{0AB8058D-E035-3897-9F87-EFA10F293EE3}"/>
              </a:ext>
            </a:extLst>
          </p:cNvPr>
          <p:cNvSpPr/>
          <p:nvPr/>
        </p:nvSpPr>
        <p:spPr>
          <a:xfrm>
            <a:off x="755650" y="5654921"/>
            <a:ext cx="1722212" cy="440257"/>
          </a:xfrm>
          <a:prstGeom prst="rect">
            <a:avLst/>
          </a:prstGeom>
          <a:solidFill>
            <a:schemeClr val="bg1"/>
          </a:solidFill>
          <a:ln w="19050">
            <a:solidFill>
              <a:srgbClr val="00649C"/>
            </a:solidFill>
          </a:ln>
        </p:spPr>
        <p:txBody>
          <a:bodyPr wrap="square" lIns="0" tIns="0" rIns="0" bIns="0" anchor="ctr">
            <a:noAutofit/>
          </a:bodyPr>
          <a:lstStyle/>
          <a:p>
            <a:pPr algn="ctr" rtl="0">
              <a:spcBef>
                <a:spcPts val="0"/>
              </a:spcBef>
              <a:spcAft>
                <a:spcPts val="1200"/>
              </a:spcAft>
            </a:pPr>
            <a:r>
              <a:rPr lang="en-US" i="0" u="none" strike="noStrike">
                <a:solidFill>
                  <a:srgbClr val="00649C"/>
                </a:solidFill>
                <a:effectLst/>
              </a:rPr>
              <a:t>Show Answers</a:t>
            </a:r>
            <a:endParaRPr lang="en-US">
              <a:solidFill>
                <a:srgbClr val="00649C"/>
              </a:solidFill>
              <a:effectLst/>
            </a:endParaRPr>
          </a:p>
        </p:txBody>
      </p:sp>
      <p:sp>
        <p:nvSpPr>
          <p:cNvPr id="5" name="Text"/>
          <p:cNvSpPr/>
          <p:nvPr/>
        </p:nvSpPr>
        <p:spPr>
          <a:xfrm>
            <a:off x="755650" y="1130991"/>
            <a:ext cx="7632700" cy="276999"/>
          </a:xfrm>
          <a:prstGeom prst="rect">
            <a:avLst/>
          </a:prstGeom>
        </p:spPr>
        <p:txBody>
          <a:bodyPr wrap="square" lIns="0" tIns="0" rIns="0" bIns="0">
            <a:spAutoFit/>
          </a:bodyPr>
          <a:lstStyle/>
          <a:p>
            <a:pPr rtl="0">
              <a:spcBef>
                <a:spcPts val="0"/>
              </a:spcBef>
              <a:spcAft>
                <a:spcPts val="1200"/>
              </a:spcAft>
            </a:pPr>
            <a:r>
              <a:rPr lang="en-US" b="0" i="0" u="none" strike="noStrike">
                <a:solidFill>
                  <a:srgbClr val="595959"/>
                </a:solidFill>
                <a:effectLst/>
              </a:rPr>
              <a:t>Match the pictures with the pronouns:</a:t>
            </a:r>
            <a:endParaRPr lang="en-US" b="0">
              <a:effectLst/>
            </a:endParaRPr>
          </a:p>
        </p:txBody>
      </p:sp>
      <p:sp>
        <p:nvSpPr>
          <p:cNvPr id="8" name="Text">
            <a:extLst>
              <a:ext uri="{FF2B5EF4-FFF2-40B4-BE49-F238E27FC236}">
                <a16:creationId xmlns:a16="http://schemas.microsoft.com/office/drawing/2014/main" id="{CA1EE496-844C-90AB-D48D-B169E384A134}"/>
              </a:ext>
            </a:extLst>
          </p:cNvPr>
          <p:cNvSpPr/>
          <p:nvPr/>
        </p:nvSpPr>
        <p:spPr>
          <a:xfrm>
            <a:off x="755650" y="650751"/>
            <a:ext cx="7632700" cy="369332"/>
          </a:xfrm>
          <a:prstGeom prst="rect">
            <a:avLst/>
          </a:prstGeom>
        </p:spPr>
        <p:txBody>
          <a:bodyPr wrap="square" lIns="0" tIns="0" rIns="0" bIns="0">
            <a:spAutoFit/>
          </a:bodyPr>
          <a:lstStyle/>
          <a:p>
            <a:pPr rtl="0">
              <a:spcBef>
                <a:spcPts val="0"/>
              </a:spcBef>
              <a:spcAft>
                <a:spcPts val="0"/>
              </a:spcAft>
            </a:pPr>
            <a:r>
              <a:rPr lang="en-US" sz="2400" b="1" i="0" u="none" strike="noStrike">
                <a:solidFill>
                  <a:srgbClr val="00649C"/>
                </a:solidFill>
                <a:effectLst/>
              </a:rPr>
              <a:t>A pronoun goes in the place of a noun.</a:t>
            </a:r>
          </a:p>
        </p:txBody>
      </p:sp>
      <p:sp>
        <p:nvSpPr>
          <p:cNvPr id="9" name="Text">
            <a:extLst>
              <a:ext uri="{FF2B5EF4-FFF2-40B4-BE49-F238E27FC236}">
                <a16:creationId xmlns:a16="http://schemas.microsoft.com/office/drawing/2014/main" id="{FB3013BE-4603-90CA-2F6A-00FA9FFBB595}"/>
              </a:ext>
            </a:extLst>
          </p:cNvPr>
          <p:cNvSpPr/>
          <p:nvPr/>
        </p:nvSpPr>
        <p:spPr>
          <a:xfrm>
            <a:off x="803783" y="1620614"/>
            <a:ext cx="535744" cy="3796232"/>
          </a:xfrm>
          <a:prstGeom prst="rect">
            <a:avLst/>
          </a:prstGeom>
        </p:spPr>
        <p:txBody>
          <a:bodyPr wrap="square" lIns="0" tIns="0" rIns="0" bIns="0">
            <a:spAutoFit/>
          </a:bodyPr>
          <a:lstStyle/>
          <a:p>
            <a:pPr algn="r" rtl="0">
              <a:lnSpc>
                <a:spcPct val="150000"/>
              </a:lnSpc>
              <a:spcBef>
                <a:spcPts val="0"/>
              </a:spcBef>
              <a:spcAft>
                <a:spcPts val="1200"/>
              </a:spcAft>
            </a:pPr>
            <a:r>
              <a:rPr lang="en-US" sz="1800" b="1" i="0" u="none" strike="noStrike">
                <a:solidFill>
                  <a:srgbClr val="00649C"/>
                </a:solidFill>
                <a:effectLst/>
              </a:rPr>
              <a:t>I </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You</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He</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She</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It</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We</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They</a:t>
            </a:r>
            <a:endParaRPr lang="en-US" b="1">
              <a:solidFill>
                <a:srgbClr val="00649C"/>
              </a:solidFill>
              <a:effectLst/>
            </a:endParaRPr>
          </a:p>
        </p:txBody>
      </p:sp>
      <p:sp>
        <p:nvSpPr>
          <p:cNvPr id="64" name="Text">
            <a:extLst>
              <a:ext uri="{FF2B5EF4-FFF2-40B4-BE49-F238E27FC236}">
                <a16:creationId xmlns:a16="http://schemas.microsoft.com/office/drawing/2014/main" id="{7E4FBD9D-E6D4-97B0-F88A-A5FB9B7E46D6}"/>
              </a:ext>
            </a:extLst>
          </p:cNvPr>
          <p:cNvSpPr/>
          <p:nvPr/>
        </p:nvSpPr>
        <p:spPr>
          <a:xfrm>
            <a:off x="3286748" y="1620614"/>
            <a:ext cx="347349" cy="3796232"/>
          </a:xfrm>
          <a:prstGeom prst="rect">
            <a:avLst/>
          </a:prstGeom>
        </p:spPr>
        <p:txBody>
          <a:bodyPr wrap="square" lIns="0" tIns="0" rIns="0" bIns="0">
            <a:spAutoFit/>
          </a:bodyPr>
          <a:lstStyle/>
          <a:p>
            <a:pPr rtl="0">
              <a:lnSpc>
                <a:spcPct val="150000"/>
              </a:lnSpc>
              <a:spcBef>
                <a:spcPts val="0"/>
              </a:spcBef>
              <a:spcAft>
                <a:spcPts val="1200"/>
              </a:spcAft>
            </a:pPr>
            <a:r>
              <a:rPr lang="en-US" b="1">
                <a:solidFill>
                  <a:srgbClr val="00649C"/>
                </a:solidFill>
                <a:effectLst/>
              </a:rPr>
              <a:t>A</a:t>
            </a:r>
          </a:p>
          <a:p>
            <a:pPr rtl="0">
              <a:lnSpc>
                <a:spcPct val="150000"/>
              </a:lnSpc>
              <a:spcBef>
                <a:spcPts val="0"/>
              </a:spcBef>
              <a:spcAft>
                <a:spcPts val="1200"/>
              </a:spcAft>
            </a:pPr>
            <a:r>
              <a:rPr lang="en-US" b="1">
                <a:solidFill>
                  <a:srgbClr val="00649C"/>
                </a:solidFill>
              </a:rPr>
              <a:t>B</a:t>
            </a:r>
          </a:p>
          <a:p>
            <a:pPr rtl="0">
              <a:lnSpc>
                <a:spcPct val="150000"/>
              </a:lnSpc>
              <a:spcBef>
                <a:spcPts val="0"/>
              </a:spcBef>
              <a:spcAft>
                <a:spcPts val="1200"/>
              </a:spcAft>
            </a:pPr>
            <a:r>
              <a:rPr lang="en-US" b="1">
                <a:solidFill>
                  <a:srgbClr val="00649C"/>
                </a:solidFill>
                <a:effectLst/>
              </a:rPr>
              <a:t>C</a:t>
            </a:r>
          </a:p>
          <a:p>
            <a:pPr rtl="0">
              <a:lnSpc>
                <a:spcPct val="150000"/>
              </a:lnSpc>
              <a:spcBef>
                <a:spcPts val="0"/>
              </a:spcBef>
              <a:spcAft>
                <a:spcPts val="1200"/>
              </a:spcAft>
            </a:pPr>
            <a:r>
              <a:rPr lang="en-US" b="1">
                <a:solidFill>
                  <a:srgbClr val="00649C"/>
                </a:solidFill>
                <a:effectLst/>
              </a:rPr>
              <a:t>D</a:t>
            </a:r>
          </a:p>
          <a:p>
            <a:pPr rtl="0">
              <a:lnSpc>
                <a:spcPct val="150000"/>
              </a:lnSpc>
              <a:spcBef>
                <a:spcPts val="0"/>
              </a:spcBef>
              <a:spcAft>
                <a:spcPts val="1200"/>
              </a:spcAft>
            </a:pPr>
            <a:r>
              <a:rPr lang="en-US" b="1">
                <a:solidFill>
                  <a:srgbClr val="00649C"/>
                </a:solidFill>
              </a:rPr>
              <a:t>E</a:t>
            </a:r>
          </a:p>
          <a:p>
            <a:pPr rtl="0">
              <a:lnSpc>
                <a:spcPct val="150000"/>
              </a:lnSpc>
              <a:spcBef>
                <a:spcPts val="0"/>
              </a:spcBef>
              <a:spcAft>
                <a:spcPts val="1200"/>
              </a:spcAft>
            </a:pPr>
            <a:r>
              <a:rPr lang="en-US" b="1">
                <a:solidFill>
                  <a:srgbClr val="00649C"/>
                </a:solidFill>
                <a:effectLst/>
              </a:rPr>
              <a:t>F</a:t>
            </a:r>
          </a:p>
          <a:p>
            <a:pPr rtl="0">
              <a:lnSpc>
                <a:spcPct val="150000"/>
              </a:lnSpc>
              <a:spcBef>
                <a:spcPts val="0"/>
              </a:spcBef>
              <a:spcAft>
                <a:spcPts val="1200"/>
              </a:spcAft>
            </a:pPr>
            <a:r>
              <a:rPr lang="en-US" b="1">
                <a:solidFill>
                  <a:srgbClr val="00649C"/>
                </a:solidFill>
              </a:rPr>
              <a:t>G</a:t>
            </a:r>
            <a:endParaRPr lang="en-US" b="1">
              <a:solidFill>
                <a:srgbClr val="00649C"/>
              </a:solidFill>
              <a:effectLst/>
            </a:endParaRPr>
          </a:p>
        </p:txBody>
      </p:sp>
      <p:grpSp>
        <p:nvGrpSpPr>
          <p:cNvPr id="26" name="Group 25">
            <a:extLst>
              <a:ext uri="{FF2B5EF4-FFF2-40B4-BE49-F238E27FC236}">
                <a16:creationId xmlns:a16="http://schemas.microsoft.com/office/drawing/2014/main" id="{E9764E41-17AB-1F68-7AED-E60E5FE96BC2}"/>
              </a:ext>
            </a:extLst>
          </p:cNvPr>
          <p:cNvGrpSpPr/>
          <p:nvPr/>
        </p:nvGrpSpPr>
        <p:grpSpPr>
          <a:xfrm>
            <a:off x="4406793" y="1499171"/>
            <a:ext cx="1943406" cy="1449618"/>
            <a:chOff x="3812972" y="2213396"/>
            <a:chExt cx="1091907" cy="1073213"/>
          </a:xfrm>
        </p:grpSpPr>
        <p:sp>
          <p:nvSpPr>
            <p:cNvPr id="21" name="Rectangle 20">
              <a:extLst>
                <a:ext uri="{FF2B5EF4-FFF2-40B4-BE49-F238E27FC236}">
                  <a16:creationId xmlns:a16="http://schemas.microsoft.com/office/drawing/2014/main" id="{F586FFD0-E1D3-3CC7-C79E-4B9879983CF3}"/>
                </a:ext>
              </a:extLst>
            </p:cNvPr>
            <p:cNvSpPr/>
            <p:nvPr/>
          </p:nvSpPr>
          <p:spPr>
            <a:xfrm>
              <a:off x="3812972" y="2213396"/>
              <a:ext cx="1091906" cy="1073213"/>
            </a:xfrm>
            <a:prstGeom prst="rect">
              <a:avLst/>
            </a:prstGeom>
            <a:ln w="38100">
              <a:solidFill>
                <a:srgbClr val="00649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
              <a:extLst>
                <a:ext uri="{FF2B5EF4-FFF2-40B4-BE49-F238E27FC236}">
                  <a16:creationId xmlns:a16="http://schemas.microsoft.com/office/drawing/2014/main" id="{13F47BA6-32A3-4490-E070-CFA321F59E44}"/>
                </a:ext>
              </a:extLst>
            </p:cNvPr>
            <p:cNvSpPr/>
            <p:nvPr/>
          </p:nvSpPr>
          <p:spPr>
            <a:xfrm>
              <a:off x="3812973" y="2231491"/>
              <a:ext cx="1091906" cy="276999"/>
            </a:xfrm>
            <a:prstGeom prst="rect">
              <a:avLst/>
            </a:prstGeom>
          </p:spPr>
          <p:txBody>
            <a:bodyPr wrap="square" lIns="0" tIns="0" rIns="0" bIns="0">
              <a:spAutoFit/>
            </a:bodyPr>
            <a:lstStyle/>
            <a:p>
              <a:pPr rtl="0">
                <a:spcBef>
                  <a:spcPts val="0"/>
                </a:spcBef>
                <a:spcAft>
                  <a:spcPts val="1200"/>
                </a:spcAft>
              </a:pPr>
              <a:r>
                <a:rPr lang="en-US" sz="1800" b="1" i="0" u="none" strike="noStrike">
                  <a:solidFill>
                    <a:srgbClr val="00649C"/>
                  </a:solidFill>
                  <a:effectLst/>
                </a:rPr>
                <a:t> A</a:t>
              </a:r>
            </a:p>
          </p:txBody>
        </p:sp>
      </p:grpSp>
      <p:pic>
        <p:nvPicPr>
          <p:cNvPr id="10" name="Picture 9">
            <a:extLst>
              <a:ext uri="{FF2B5EF4-FFF2-40B4-BE49-F238E27FC236}">
                <a16:creationId xmlns:a16="http://schemas.microsoft.com/office/drawing/2014/main" id="{4526E517-ECF0-C90E-909F-E40D58528E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04151" y="1620614"/>
            <a:ext cx="1816997" cy="1308711"/>
          </a:xfrm>
          <a:prstGeom prst="rect">
            <a:avLst/>
          </a:prstGeom>
        </p:spPr>
      </p:pic>
      <p:grpSp>
        <p:nvGrpSpPr>
          <p:cNvPr id="33" name="Group 32">
            <a:extLst>
              <a:ext uri="{FF2B5EF4-FFF2-40B4-BE49-F238E27FC236}">
                <a16:creationId xmlns:a16="http://schemas.microsoft.com/office/drawing/2014/main" id="{A4BD21D4-B580-507B-0C4C-8659562904B3}"/>
              </a:ext>
            </a:extLst>
          </p:cNvPr>
          <p:cNvGrpSpPr/>
          <p:nvPr/>
        </p:nvGrpSpPr>
        <p:grpSpPr>
          <a:xfrm>
            <a:off x="6450978" y="1499170"/>
            <a:ext cx="1474869" cy="1449618"/>
            <a:chOff x="3812972" y="2213396"/>
            <a:chExt cx="1091907" cy="1073213"/>
          </a:xfrm>
        </p:grpSpPr>
        <p:sp>
          <p:nvSpPr>
            <p:cNvPr id="34" name="Rectangle 33">
              <a:extLst>
                <a:ext uri="{FF2B5EF4-FFF2-40B4-BE49-F238E27FC236}">
                  <a16:creationId xmlns:a16="http://schemas.microsoft.com/office/drawing/2014/main" id="{11996140-A34F-2559-7F77-7EE083FE466C}"/>
                </a:ext>
              </a:extLst>
            </p:cNvPr>
            <p:cNvSpPr/>
            <p:nvPr/>
          </p:nvSpPr>
          <p:spPr>
            <a:xfrm>
              <a:off x="3812972" y="2213396"/>
              <a:ext cx="1091906" cy="1073213"/>
            </a:xfrm>
            <a:prstGeom prst="rect">
              <a:avLst/>
            </a:prstGeom>
            <a:ln w="38100">
              <a:solidFill>
                <a:srgbClr val="00649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Text">
              <a:extLst>
                <a:ext uri="{FF2B5EF4-FFF2-40B4-BE49-F238E27FC236}">
                  <a16:creationId xmlns:a16="http://schemas.microsoft.com/office/drawing/2014/main" id="{BFDE3BB6-BD16-FEBA-8EC0-0DD3E6D60459}"/>
                </a:ext>
              </a:extLst>
            </p:cNvPr>
            <p:cNvSpPr/>
            <p:nvPr/>
          </p:nvSpPr>
          <p:spPr>
            <a:xfrm>
              <a:off x="3812973" y="2231491"/>
              <a:ext cx="1091906" cy="232897"/>
            </a:xfrm>
            <a:prstGeom prst="rect">
              <a:avLst/>
            </a:prstGeom>
          </p:spPr>
          <p:txBody>
            <a:bodyPr wrap="square" lIns="0" tIns="0" rIns="0" bIns="0">
              <a:spAutoFit/>
            </a:bodyPr>
            <a:lstStyle/>
            <a:p>
              <a:pPr rtl="0">
                <a:spcBef>
                  <a:spcPts val="0"/>
                </a:spcBef>
                <a:spcAft>
                  <a:spcPts val="1200"/>
                </a:spcAft>
              </a:pPr>
              <a:r>
                <a:rPr lang="en-US" sz="1800" b="1" i="0" u="none" strike="noStrike">
                  <a:solidFill>
                    <a:srgbClr val="00649C"/>
                  </a:solidFill>
                  <a:effectLst/>
                </a:rPr>
                <a:t> B</a:t>
              </a:r>
            </a:p>
          </p:txBody>
        </p:sp>
      </p:grpSp>
      <p:pic>
        <p:nvPicPr>
          <p:cNvPr id="3" name="Picture 2">
            <a:extLst>
              <a:ext uri="{FF2B5EF4-FFF2-40B4-BE49-F238E27FC236}">
                <a16:creationId xmlns:a16="http://schemas.microsoft.com/office/drawing/2014/main" id="{F369AC88-ED21-DD1E-7432-176C8139C9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43117" y="1589130"/>
            <a:ext cx="1090588" cy="1305749"/>
          </a:xfrm>
          <a:prstGeom prst="rect">
            <a:avLst/>
          </a:prstGeom>
        </p:spPr>
      </p:pic>
      <p:grpSp>
        <p:nvGrpSpPr>
          <p:cNvPr id="45" name="Group 44">
            <a:extLst>
              <a:ext uri="{FF2B5EF4-FFF2-40B4-BE49-F238E27FC236}">
                <a16:creationId xmlns:a16="http://schemas.microsoft.com/office/drawing/2014/main" id="{5B1DC675-9D30-EC85-6DAF-D2C7569CC8D5}"/>
              </a:ext>
            </a:extLst>
          </p:cNvPr>
          <p:cNvGrpSpPr/>
          <p:nvPr/>
        </p:nvGrpSpPr>
        <p:grpSpPr>
          <a:xfrm>
            <a:off x="4258204" y="3048201"/>
            <a:ext cx="1058366" cy="1449647"/>
            <a:chOff x="3812972" y="2213396"/>
            <a:chExt cx="1091907" cy="1073213"/>
          </a:xfrm>
        </p:grpSpPr>
        <p:sp>
          <p:nvSpPr>
            <p:cNvPr id="46" name="Rectangle 45">
              <a:extLst>
                <a:ext uri="{FF2B5EF4-FFF2-40B4-BE49-F238E27FC236}">
                  <a16:creationId xmlns:a16="http://schemas.microsoft.com/office/drawing/2014/main" id="{478D93C1-8583-E53E-6ACE-CDB5A80B4EE5}"/>
                </a:ext>
              </a:extLst>
            </p:cNvPr>
            <p:cNvSpPr/>
            <p:nvPr/>
          </p:nvSpPr>
          <p:spPr>
            <a:xfrm>
              <a:off x="3812972" y="2213396"/>
              <a:ext cx="1091906" cy="1073213"/>
            </a:xfrm>
            <a:prstGeom prst="rect">
              <a:avLst/>
            </a:prstGeom>
            <a:ln w="38100">
              <a:solidFill>
                <a:srgbClr val="00649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Text">
              <a:extLst>
                <a:ext uri="{FF2B5EF4-FFF2-40B4-BE49-F238E27FC236}">
                  <a16:creationId xmlns:a16="http://schemas.microsoft.com/office/drawing/2014/main" id="{A919D089-332B-1CFC-FEE7-E03ED85DB806}"/>
                </a:ext>
              </a:extLst>
            </p:cNvPr>
            <p:cNvSpPr/>
            <p:nvPr/>
          </p:nvSpPr>
          <p:spPr>
            <a:xfrm>
              <a:off x="3812973" y="2231491"/>
              <a:ext cx="1091906" cy="232897"/>
            </a:xfrm>
            <a:prstGeom prst="rect">
              <a:avLst/>
            </a:prstGeom>
          </p:spPr>
          <p:txBody>
            <a:bodyPr wrap="square" lIns="0" tIns="0" rIns="0" bIns="0">
              <a:spAutoFit/>
            </a:bodyPr>
            <a:lstStyle/>
            <a:p>
              <a:pPr rtl="0">
                <a:spcBef>
                  <a:spcPts val="0"/>
                </a:spcBef>
                <a:spcAft>
                  <a:spcPts val="1200"/>
                </a:spcAft>
              </a:pPr>
              <a:r>
                <a:rPr lang="en-US" b="1">
                  <a:solidFill>
                    <a:srgbClr val="00649C"/>
                  </a:solidFill>
                </a:rPr>
                <a:t> </a:t>
              </a:r>
              <a:r>
                <a:rPr lang="en-US" sz="1800" b="1" i="0" u="none" strike="noStrike">
                  <a:solidFill>
                    <a:srgbClr val="00649C"/>
                  </a:solidFill>
                  <a:effectLst/>
                </a:rPr>
                <a:t>C</a:t>
              </a:r>
            </a:p>
          </p:txBody>
        </p:sp>
      </p:grpSp>
      <p:pic>
        <p:nvPicPr>
          <p:cNvPr id="12" name="Picture 11">
            <a:extLst>
              <a:ext uri="{FF2B5EF4-FFF2-40B4-BE49-F238E27FC236}">
                <a16:creationId xmlns:a16="http://schemas.microsoft.com/office/drawing/2014/main" id="{E447B6DB-E6A1-E8EF-E366-21D794C5EB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87819" y="3108694"/>
            <a:ext cx="400498" cy="1337342"/>
          </a:xfrm>
          <a:prstGeom prst="rect">
            <a:avLst/>
          </a:prstGeom>
        </p:spPr>
      </p:pic>
      <p:grpSp>
        <p:nvGrpSpPr>
          <p:cNvPr id="48" name="Group 47">
            <a:extLst>
              <a:ext uri="{FF2B5EF4-FFF2-40B4-BE49-F238E27FC236}">
                <a16:creationId xmlns:a16="http://schemas.microsoft.com/office/drawing/2014/main" id="{76C8277D-C1E2-31E0-E53D-283DC260F1E3}"/>
              </a:ext>
            </a:extLst>
          </p:cNvPr>
          <p:cNvGrpSpPr/>
          <p:nvPr/>
        </p:nvGrpSpPr>
        <p:grpSpPr>
          <a:xfrm>
            <a:off x="5416387" y="3045844"/>
            <a:ext cx="1058366" cy="1449647"/>
            <a:chOff x="3812972" y="2213396"/>
            <a:chExt cx="1091907" cy="1073213"/>
          </a:xfrm>
        </p:grpSpPr>
        <p:sp>
          <p:nvSpPr>
            <p:cNvPr id="49" name="Rectangle 48">
              <a:extLst>
                <a:ext uri="{FF2B5EF4-FFF2-40B4-BE49-F238E27FC236}">
                  <a16:creationId xmlns:a16="http://schemas.microsoft.com/office/drawing/2014/main" id="{DD51CF08-A41C-985A-5912-105A2345944A}"/>
                </a:ext>
              </a:extLst>
            </p:cNvPr>
            <p:cNvSpPr/>
            <p:nvPr/>
          </p:nvSpPr>
          <p:spPr>
            <a:xfrm>
              <a:off x="3812972" y="2213396"/>
              <a:ext cx="1091906" cy="1073213"/>
            </a:xfrm>
            <a:prstGeom prst="rect">
              <a:avLst/>
            </a:prstGeom>
            <a:ln w="38100">
              <a:solidFill>
                <a:srgbClr val="00649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Text">
              <a:extLst>
                <a:ext uri="{FF2B5EF4-FFF2-40B4-BE49-F238E27FC236}">
                  <a16:creationId xmlns:a16="http://schemas.microsoft.com/office/drawing/2014/main" id="{C76799A4-2913-ACD8-71F4-7D125BA5E508}"/>
                </a:ext>
              </a:extLst>
            </p:cNvPr>
            <p:cNvSpPr/>
            <p:nvPr/>
          </p:nvSpPr>
          <p:spPr>
            <a:xfrm>
              <a:off x="3812973" y="2231491"/>
              <a:ext cx="1091906" cy="232897"/>
            </a:xfrm>
            <a:prstGeom prst="rect">
              <a:avLst/>
            </a:prstGeom>
          </p:spPr>
          <p:txBody>
            <a:bodyPr wrap="square" lIns="0" tIns="0" rIns="0" bIns="0">
              <a:spAutoFit/>
            </a:bodyPr>
            <a:lstStyle/>
            <a:p>
              <a:pPr rtl="0">
                <a:spcBef>
                  <a:spcPts val="0"/>
                </a:spcBef>
                <a:spcAft>
                  <a:spcPts val="1200"/>
                </a:spcAft>
              </a:pPr>
              <a:r>
                <a:rPr lang="en-US" sz="1800" b="1" i="0" u="none" strike="noStrike">
                  <a:solidFill>
                    <a:srgbClr val="00649C"/>
                  </a:solidFill>
                  <a:effectLst/>
                </a:rPr>
                <a:t> D</a:t>
              </a:r>
            </a:p>
          </p:txBody>
        </p:sp>
      </p:grpSp>
      <p:pic>
        <p:nvPicPr>
          <p:cNvPr id="18" name="Picture 17">
            <a:extLst>
              <a:ext uri="{FF2B5EF4-FFF2-40B4-BE49-F238E27FC236}">
                <a16:creationId xmlns:a16="http://schemas.microsoft.com/office/drawing/2014/main" id="{2B2FA92C-E6A4-14C1-3CEB-FCC2EE5E7D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52597" y="3018474"/>
            <a:ext cx="1058365" cy="1496737"/>
          </a:xfrm>
          <a:prstGeom prst="rect">
            <a:avLst/>
          </a:prstGeom>
        </p:spPr>
      </p:pic>
      <p:grpSp>
        <p:nvGrpSpPr>
          <p:cNvPr id="60" name="Group 59">
            <a:extLst>
              <a:ext uri="{FF2B5EF4-FFF2-40B4-BE49-F238E27FC236}">
                <a16:creationId xmlns:a16="http://schemas.microsoft.com/office/drawing/2014/main" id="{2022F1FE-4D69-0074-F87C-6B5D157A2871}"/>
              </a:ext>
            </a:extLst>
          </p:cNvPr>
          <p:cNvGrpSpPr/>
          <p:nvPr/>
        </p:nvGrpSpPr>
        <p:grpSpPr>
          <a:xfrm>
            <a:off x="6581709" y="3044832"/>
            <a:ext cx="1474898" cy="1449647"/>
            <a:chOff x="3812972" y="2213396"/>
            <a:chExt cx="1091907" cy="1073213"/>
          </a:xfrm>
        </p:grpSpPr>
        <p:sp>
          <p:nvSpPr>
            <p:cNvPr id="61" name="Rectangle 60">
              <a:extLst>
                <a:ext uri="{FF2B5EF4-FFF2-40B4-BE49-F238E27FC236}">
                  <a16:creationId xmlns:a16="http://schemas.microsoft.com/office/drawing/2014/main" id="{9C901770-BEB1-DEA2-03F3-84EA0E5F9077}"/>
                </a:ext>
              </a:extLst>
            </p:cNvPr>
            <p:cNvSpPr/>
            <p:nvPr/>
          </p:nvSpPr>
          <p:spPr>
            <a:xfrm>
              <a:off x="3812972" y="2213396"/>
              <a:ext cx="1091906" cy="1073213"/>
            </a:xfrm>
            <a:prstGeom prst="rect">
              <a:avLst/>
            </a:prstGeom>
            <a:ln w="38100">
              <a:solidFill>
                <a:srgbClr val="00649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2" name="Text">
              <a:extLst>
                <a:ext uri="{FF2B5EF4-FFF2-40B4-BE49-F238E27FC236}">
                  <a16:creationId xmlns:a16="http://schemas.microsoft.com/office/drawing/2014/main" id="{71EF90C1-7409-6F8D-4279-C5A019635A80}"/>
                </a:ext>
              </a:extLst>
            </p:cNvPr>
            <p:cNvSpPr/>
            <p:nvPr/>
          </p:nvSpPr>
          <p:spPr>
            <a:xfrm>
              <a:off x="3812973" y="2231491"/>
              <a:ext cx="1091906" cy="232897"/>
            </a:xfrm>
            <a:prstGeom prst="rect">
              <a:avLst/>
            </a:prstGeom>
          </p:spPr>
          <p:txBody>
            <a:bodyPr wrap="square" lIns="0" tIns="0" rIns="0" bIns="0">
              <a:spAutoFit/>
            </a:bodyPr>
            <a:lstStyle/>
            <a:p>
              <a:pPr rtl="0">
                <a:spcBef>
                  <a:spcPts val="0"/>
                </a:spcBef>
                <a:spcAft>
                  <a:spcPts val="1200"/>
                </a:spcAft>
              </a:pPr>
              <a:r>
                <a:rPr lang="en-US" sz="1800" b="1" i="0" u="none" strike="noStrike">
                  <a:solidFill>
                    <a:srgbClr val="00649C"/>
                  </a:solidFill>
                  <a:effectLst/>
                </a:rPr>
                <a:t> E</a:t>
              </a:r>
            </a:p>
          </p:txBody>
        </p:sp>
      </p:grpSp>
      <p:grpSp>
        <p:nvGrpSpPr>
          <p:cNvPr id="54" name="Group 53">
            <a:extLst>
              <a:ext uri="{FF2B5EF4-FFF2-40B4-BE49-F238E27FC236}">
                <a16:creationId xmlns:a16="http://schemas.microsoft.com/office/drawing/2014/main" id="{DBDC644C-95D4-E9B3-3FA1-F404C7240A32}"/>
              </a:ext>
            </a:extLst>
          </p:cNvPr>
          <p:cNvGrpSpPr/>
          <p:nvPr/>
        </p:nvGrpSpPr>
        <p:grpSpPr>
          <a:xfrm>
            <a:off x="3788674" y="4607502"/>
            <a:ext cx="2968949" cy="1468205"/>
            <a:chOff x="3812972" y="2213396"/>
            <a:chExt cx="1091907" cy="1073213"/>
          </a:xfrm>
        </p:grpSpPr>
        <p:sp>
          <p:nvSpPr>
            <p:cNvPr id="55" name="Rectangle 54">
              <a:extLst>
                <a:ext uri="{FF2B5EF4-FFF2-40B4-BE49-F238E27FC236}">
                  <a16:creationId xmlns:a16="http://schemas.microsoft.com/office/drawing/2014/main" id="{7D483D92-BF1D-24CC-D4F8-F25AB6D0835D}"/>
                </a:ext>
              </a:extLst>
            </p:cNvPr>
            <p:cNvSpPr/>
            <p:nvPr/>
          </p:nvSpPr>
          <p:spPr>
            <a:xfrm>
              <a:off x="3812972" y="2213396"/>
              <a:ext cx="1091906" cy="1073213"/>
            </a:xfrm>
            <a:prstGeom prst="rect">
              <a:avLst/>
            </a:prstGeom>
            <a:ln w="38100">
              <a:solidFill>
                <a:srgbClr val="00649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Text">
              <a:extLst>
                <a:ext uri="{FF2B5EF4-FFF2-40B4-BE49-F238E27FC236}">
                  <a16:creationId xmlns:a16="http://schemas.microsoft.com/office/drawing/2014/main" id="{E408CDA9-93AE-7BFD-0385-9B103A2CD561}"/>
                </a:ext>
              </a:extLst>
            </p:cNvPr>
            <p:cNvSpPr/>
            <p:nvPr/>
          </p:nvSpPr>
          <p:spPr>
            <a:xfrm>
              <a:off x="3812973" y="2231491"/>
              <a:ext cx="1091906" cy="232897"/>
            </a:xfrm>
            <a:prstGeom prst="rect">
              <a:avLst/>
            </a:prstGeom>
          </p:spPr>
          <p:txBody>
            <a:bodyPr wrap="square" lIns="0" tIns="0" rIns="0" bIns="0">
              <a:spAutoFit/>
            </a:bodyPr>
            <a:lstStyle/>
            <a:p>
              <a:pPr rtl="0">
                <a:spcBef>
                  <a:spcPts val="0"/>
                </a:spcBef>
                <a:spcAft>
                  <a:spcPts val="1200"/>
                </a:spcAft>
              </a:pPr>
              <a:r>
                <a:rPr lang="en-US" sz="1800" b="1" i="0" u="none" strike="noStrike">
                  <a:solidFill>
                    <a:srgbClr val="00649C"/>
                  </a:solidFill>
                  <a:effectLst/>
                </a:rPr>
                <a:t> F</a:t>
              </a:r>
            </a:p>
          </p:txBody>
        </p:sp>
      </p:grpSp>
      <p:pic>
        <p:nvPicPr>
          <p:cNvPr id="16" name="Picture 15">
            <a:extLst>
              <a:ext uri="{FF2B5EF4-FFF2-40B4-BE49-F238E27FC236}">
                <a16:creationId xmlns:a16="http://schemas.microsoft.com/office/drawing/2014/main" id="{C5BC6E76-F74D-08E8-AC1A-A8D50C6060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46" b="39054"/>
          <a:stretch/>
        </p:blipFill>
        <p:spPr>
          <a:xfrm>
            <a:off x="3918185" y="4693180"/>
            <a:ext cx="1323674" cy="1361902"/>
          </a:xfrm>
          <a:prstGeom prst="rect">
            <a:avLst/>
          </a:prstGeom>
        </p:spPr>
      </p:pic>
      <p:pic>
        <p:nvPicPr>
          <p:cNvPr id="65" name="Picture 64">
            <a:extLst>
              <a:ext uri="{FF2B5EF4-FFF2-40B4-BE49-F238E27FC236}">
                <a16:creationId xmlns:a16="http://schemas.microsoft.com/office/drawing/2014/main" id="{BDAFC5D6-4C8B-5D5A-93FF-96C133861FB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41859" y="4989260"/>
            <a:ext cx="1486339" cy="1070551"/>
          </a:xfrm>
          <a:prstGeom prst="rect">
            <a:avLst/>
          </a:prstGeom>
        </p:spPr>
      </p:pic>
      <p:grpSp>
        <p:nvGrpSpPr>
          <p:cNvPr id="57" name="Group 56">
            <a:extLst>
              <a:ext uri="{FF2B5EF4-FFF2-40B4-BE49-F238E27FC236}">
                <a16:creationId xmlns:a16="http://schemas.microsoft.com/office/drawing/2014/main" id="{7EA08F71-32A1-44E1-DF1A-A65EC75F5D32}"/>
              </a:ext>
            </a:extLst>
          </p:cNvPr>
          <p:cNvGrpSpPr/>
          <p:nvPr/>
        </p:nvGrpSpPr>
        <p:grpSpPr>
          <a:xfrm>
            <a:off x="6875746" y="4610100"/>
            <a:ext cx="1491136" cy="1465607"/>
            <a:chOff x="3812972" y="2213396"/>
            <a:chExt cx="1091907" cy="1073213"/>
          </a:xfrm>
        </p:grpSpPr>
        <p:sp>
          <p:nvSpPr>
            <p:cNvPr id="58" name="Rectangle 57">
              <a:extLst>
                <a:ext uri="{FF2B5EF4-FFF2-40B4-BE49-F238E27FC236}">
                  <a16:creationId xmlns:a16="http://schemas.microsoft.com/office/drawing/2014/main" id="{6344F61C-AF92-4B76-3538-3146B0E8D726}"/>
                </a:ext>
              </a:extLst>
            </p:cNvPr>
            <p:cNvSpPr/>
            <p:nvPr/>
          </p:nvSpPr>
          <p:spPr>
            <a:xfrm>
              <a:off x="3812972" y="2213396"/>
              <a:ext cx="1091906" cy="1073213"/>
            </a:xfrm>
            <a:prstGeom prst="rect">
              <a:avLst/>
            </a:prstGeom>
            <a:ln w="38100">
              <a:solidFill>
                <a:srgbClr val="00649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9" name="Text">
              <a:extLst>
                <a:ext uri="{FF2B5EF4-FFF2-40B4-BE49-F238E27FC236}">
                  <a16:creationId xmlns:a16="http://schemas.microsoft.com/office/drawing/2014/main" id="{E727188E-7840-ADAE-C5A3-8B646C237569}"/>
                </a:ext>
              </a:extLst>
            </p:cNvPr>
            <p:cNvSpPr/>
            <p:nvPr/>
          </p:nvSpPr>
          <p:spPr>
            <a:xfrm>
              <a:off x="3812973" y="2231491"/>
              <a:ext cx="1091906" cy="232897"/>
            </a:xfrm>
            <a:prstGeom prst="rect">
              <a:avLst/>
            </a:prstGeom>
          </p:spPr>
          <p:txBody>
            <a:bodyPr wrap="square" lIns="0" tIns="0" rIns="0" bIns="0">
              <a:spAutoFit/>
            </a:bodyPr>
            <a:lstStyle/>
            <a:p>
              <a:pPr rtl="0">
                <a:spcBef>
                  <a:spcPts val="0"/>
                </a:spcBef>
                <a:spcAft>
                  <a:spcPts val="1200"/>
                </a:spcAft>
              </a:pPr>
              <a:r>
                <a:rPr lang="en-US" sz="1800" b="1" i="0" u="none" strike="noStrike">
                  <a:solidFill>
                    <a:srgbClr val="00649C"/>
                  </a:solidFill>
                  <a:effectLst/>
                </a:rPr>
                <a:t> G</a:t>
              </a:r>
            </a:p>
          </p:txBody>
        </p:sp>
      </p:grpSp>
      <p:pic>
        <p:nvPicPr>
          <p:cNvPr id="14" name="Picture 13">
            <a:extLst>
              <a:ext uri="{FF2B5EF4-FFF2-40B4-BE49-F238E27FC236}">
                <a16:creationId xmlns:a16="http://schemas.microsoft.com/office/drawing/2014/main" id="{12725D47-9F32-5487-E1BD-723AE7A684C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255522" y="4693180"/>
            <a:ext cx="835689" cy="1361902"/>
          </a:xfrm>
          <a:prstGeom prst="rect">
            <a:avLst/>
          </a:prstGeom>
        </p:spPr>
      </p:pic>
      <p:cxnSp>
        <p:nvCxnSpPr>
          <p:cNvPr id="76" name="Straight Connector 75">
            <a:extLst>
              <a:ext uri="{FF2B5EF4-FFF2-40B4-BE49-F238E27FC236}">
                <a16:creationId xmlns:a16="http://schemas.microsoft.com/office/drawing/2014/main" id="{724B6284-AB92-0C1E-4ACC-D0ED3867E90D}"/>
              </a:ext>
            </a:extLst>
          </p:cNvPr>
          <p:cNvCxnSpPr>
            <a:cxnSpLocks/>
          </p:cNvCxnSpPr>
          <p:nvPr/>
        </p:nvCxnSpPr>
        <p:spPr>
          <a:xfrm>
            <a:off x="1456405" y="1857273"/>
            <a:ext cx="1726976" cy="3398202"/>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5F1C6E-C657-9DD9-5B67-FB0630566D18}"/>
              </a:ext>
            </a:extLst>
          </p:cNvPr>
          <p:cNvCxnSpPr>
            <a:cxnSpLocks/>
          </p:cNvCxnSpPr>
          <p:nvPr/>
        </p:nvCxnSpPr>
        <p:spPr>
          <a:xfrm>
            <a:off x="1456405" y="2420835"/>
            <a:ext cx="1724594" cy="1694021"/>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A9D9B83-68E7-20AE-B8AF-8DB9C1CE994B}"/>
              </a:ext>
            </a:extLst>
          </p:cNvPr>
          <p:cNvCxnSpPr>
            <a:cxnSpLocks/>
          </p:cNvCxnSpPr>
          <p:nvPr/>
        </p:nvCxnSpPr>
        <p:spPr>
          <a:xfrm>
            <a:off x="1456405" y="3006060"/>
            <a:ext cx="1724594" cy="8658"/>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8FD7BC8-4937-AD92-EA6E-FA9B6812C73F}"/>
              </a:ext>
            </a:extLst>
          </p:cNvPr>
          <p:cNvCxnSpPr>
            <a:cxnSpLocks/>
          </p:cNvCxnSpPr>
          <p:nvPr/>
        </p:nvCxnSpPr>
        <p:spPr>
          <a:xfrm>
            <a:off x="1454023" y="3591296"/>
            <a:ext cx="1726976" cy="2066"/>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9FD30B5-0D73-6AB3-697F-504E8AB817CD}"/>
              </a:ext>
            </a:extLst>
          </p:cNvPr>
          <p:cNvCxnSpPr>
            <a:cxnSpLocks/>
          </p:cNvCxnSpPr>
          <p:nvPr/>
        </p:nvCxnSpPr>
        <p:spPr>
          <a:xfrm flipV="1">
            <a:off x="1456405" y="2431312"/>
            <a:ext cx="1724594" cy="1686270"/>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F866CE1-A9C0-D48C-8E8B-71C91CA05FC6}"/>
              </a:ext>
            </a:extLst>
          </p:cNvPr>
          <p:cNvCxnSpPr>
            <a:cxnSpLocks/>
          </p:cNvCxnSpPr>
          <p:nvPr/>
        </p:nvCxnSpPr>
        <p:spPr>
          <a:xfrm flipV="1">
            <a:off x="1456405" y="1847906"/>
            <a:ext cx="1726976" cy="2871263"/>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44692FD-7295-3FC6-8C18-F09237993077}"/>
              </a:ext>
            </a:extLst>
          </p:cNvPr>
          <p:cNvCxnSpPr>
            <a:cxnSpLocks/>
          </p:cNvCxnSpPr>
          <p:nvPr/>
        </p:nvCxnSpPr>
        <p:spPr>
          <a:xfrm flipV="1">
            <a:off x="1456405" y="4710168"/>
            <a:ext cx="1722213" cy="550281"/>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5DB0F4D3-CA89-D84D-06C5-67E82CB56B39}"/>
              </a:ext>
            </a:extLst>
          </p:cNvPr>
          <p:cNvSpPr/>
          <p:nvPr/>
        </p:nvSpPr>
        <p:spPr>
          <a:xfrm>
            <a:off x="3140598" y="1817868"/>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87" name="Oval 86">
            <a:extLst>
              <a:ext uri="{FF2B5EF4-FFF2-40B4-BE49-F238E27FC236}">
                <a16:creationId xmlns:a16="http://schemas.microsoft.com/office/drawing/2014/main" id="{B8A16494-BA6B-D599-1257-55A641CB7BDD}"/>
              </a:ext>
            </a:extLst>
          </p:cNvPr>
          <p:cNvSpPr/>
          <p:nvPr/>
        </p:nvSpPr>
        <p:spPr>
          <a:xfrm>
            <a:off x="3140598" y="2394130"/>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88" name="Oval 87">
            <a:extLst>
              <a:ext uri="{FF2B5EF4-FFF2-40B4-BE49-F238E27FC236}">
                <a16:creationId xmlns:a16="http://schemas.microsoft.com/office/drawing/2014/main" id="{BE42492A-FD92-9AEC-8659-76638B71AD14}"/>
              </a:ext>
            </a:extLst>
          </p:cNvPr>
          <p:cNvSpPr/>
          <p:nvPr/>
        </p:nvSpPr>
        <p:spPr>
          <a:xfrm>
            <a:off x="3140598" y="2970392"/>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89" name="Oval 88">
            <a:extLst>
              <a:ext uri="{FF2B5EF4-FFF2-40B4-BE49-F238E27FC236}">
                <a16:creationId xmlns:a16="http://schemas.microsoft.com/office/drawing/2014/main" id="{EF323BAC-F621-8DA9-76FC-1533AA7BD770}"/>
              </a:ext>
            </a:extLst>
          </p:cNvPr>
          <p:cNvSpPr/>
          <p:nvPr/>
        </p:nvSpPr>
        <p:spPr>
          <a:xfrm>
            <a:off x="3140598" y="3552313"/>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90" name="Oval 89">
            <a:extLst>
              <a:ext uri="{FF2B5EF4-FFF2-40B4-BE49-F238E27FC236}">
                <a16:creationId xmlns:a16="http://schemas.microsoft.com/office/drawing/2014/main" id="{EA755A45-97A5-CE47-1208-00478C74378E}"/>
              </a:ext>
            </a:extLst>
          </p:cNvPr>
          <p:cNvSpPr/>
          <p:nvPr/>
        </p:nvSpPr>
        <p:spPr>
          <a:xfrm>
            <a:off x="3140598" y="4080227"/>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91" name="Oval 90">
            <a:extLst>
              <a:ext uri="{FF2B5EF4-FFF2-40B4-BE49-F238E27FC236}">
                <a16:creationId xmlns:a16="http://schemas.microsoft.com/office/drawing/2014/main" id="{8C07A312-794C-3045-8356-6447F2373991}"/>
              </a:ext>
            </a:extLst>
          </p:cNvPr>
          <p:cNvSpPr/>
          <p:nvPr/>
        </p:nvSpPr>
        <p:spPr>
          <a:xfrm>
            <a:off x="3140598" y="4667558"/>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92" name="Oval 91">
            <a:extLst>
              <a:ext uri="{FF2B5EF4-FFF2-40B4-BE49-F238E27FC236}">
                <a16:creationId xmlns:a16="http://schemas.microsoft.com/office/drawing/2014/main" id="{2B821657-8C22-A39A-1BAB-6D8CE31CC7C4}"/>
              </a:ext>
            </a:extLst>
          </p:cNvPr>
          <p:cNvSpPr/>
          <p:nvPr/>
        </p:nvSpPr>
        <p:spPr>
          <a:xfrm>
            <a:off x="3140598" y="5216810"/>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79" name="Oval 78">
            <a:extLst>
              <a:ext uri="{FF2B5EF4-FFF2-40B4-BE49-F238E27FC236}">
                <a16:creationId xmlns:a16="http://schemas.microsoft.com/office/drawing/2014/main" id="{6251D8B6-2A6F-D652-93A9-9F1DA5CA5FEB}"/>
              </a:ext>
            </a:extLst>
          </p:cNvPr>
          <p:cNvSpPr/>
          <p:nvPr/>
        </p:nvSpPr>
        <p:spPr>
          <a:xfrm>
            <a:off x="1418326" y="1817868"/>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80" name="Oval 79">
            <a:extLst>
              <a:ext uri="{FF2B5EF4-FFF2-40B4-BE49-F238E27FC236}">
                <a16:creationId xmlns:a16="http://schemas.microsoft.com/office/drawing/2014/main" id="{02C38AA4-EF15-B22E-D6A6-6013245C0054}"/>
              </a:ext>
            </a:extLst>
          </p:cNvPr>
          <p:cNvSpPr/>
          <p:nvPr/>
        </p:nvSpPr>
        <p:spPr>
          <a:xfrm>
            <a:off x="1418326" y="2394130"/>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81" name="Oval 80">
            <a:extLst>
              <a:ext uri="{FF2B5EF4-FFF2-40B4-BE49-F238E27FC236}">
                <a16:creationId xmlns:a16="http://schemas.microsoft.com/office/drawing/2014/main" id="{915AF7B3-F663-A48F-6676-44620D0DFE48}"/>
              </a:ext>
            </a:extLst>
          </p:cNvPr>
          <p:cNvSpPr/>
          <p:nvPr/>
        </p:nvSpPr>
        <p:spPr>
          <a:xfrm>
            <a:off x="1418326" y="2970392"/>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82" name="Oval 81">
            <a:extLst>
              <a:ext uri="{FF2B5EF4-FFF2-40B4-BE49-F238E27FC236}">
                <a16:creationId xmlns:a16="http://schemas.microsoft.com/office/drawing/2014/main" id="{CED9FD7D-89DB-275D-C8D8-5C3BDD208586}"/>
              </a:ext>
            </a:extLst>
          </p:cNvPr>
          <p:cNvSpPr/>
          <p:nvPr/>
        </p:nvSpPr>
        <p:spPr>
          <a:xfrm>
            <a:off x="1418326" y="3552313"/>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83" name="Oval 82">
            <a:extLst>
              <a:ext uri="{FF2B5EF4-FFF2-40B4-BE49-F238E27FC236}">
                <a16:creationId xmlns:a16="http://schemas.microsoft.com/office/drawing/2014/main" id="{DEF31786-5690-B4C3-4682-CBA0FDD2F18C}"/>
              </a:ext>
            </a:extLst>
          </p:cNvPr>
          <p:cNvSpPr/>
          <p:nvPr/>
        </p:nvSpPr>
        <p:spPr>
          <a:xfrm>
            <a:off x="1418326" y="4080227"/>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84" name="Oval 83">
            <a:extLst>
              <a:ext uri="{FF2B5EF4-FFF2-40B4-BE49-F238E27FC236}">
                <a16:creationId xmlns:a16="http://schemas.microsoft.com/office/drawing/2014/main" id="{2EA43415-29B1-0B44-51FA-398FC2FA0406}"/>
              </a:ext>
            </a:extLst>
          </p:cNvPr>
          <p:cNvSpPr/>
          <p:nvPr/>
        </p:nvSpPr>
        <p:spPr>
          <a:xfrm>
            <a:off x="1418326" y="4667558"/>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85" name="Oval 84">
            <a:extLst>
              <a:ext uri="{FF2B5EF4-FFF2-40B4-BE49-F238E27FC236}">
                <a16:creationId xmlns:a16="http://schemas.microsoft.com/office/drawing/2014/main" id="{10AAD670-DEC0-521B-C907-7D685D4321F1}"/>
              </a:ext>
            </a:extLst>
          </p:cNvPr>
          <p:cNvSpPr/>
          <p:nvPr/>
        </p:nvSpPr>
        <p:spPr>
          <a:xfrm>
            <a:off x="1418326" y="5216810"/>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119" name="Show Answers">
            <a:extLst>
              <a:ext uri="{FF2B5EF4-FFF2-40B4-BE49-F238E27FC236}">
                <a16:creationId xmlns:a16="http://schemas.microsoft.com/office/drawing/2014/main" id="{235DB51B-2420-0F7F-13F6-243934A413F7}"/>
              </a:ext>
            </a:extLst>
          </p:cNvPr>
          <p:cNvSpPr/>
          <p:nvPr/>
        </p:nvSpPr>
        <p:spPr>
          <a:xfrm>
            <a:off x="755650" y="5654921"/>
            <a:ext cx="1722212" cy="440257"/>
          </a:xfrm>
          <a:prstGeom prst="rect">
            <a:avLst/>
          </a:prstGeom>
          <a:solidFill>
            <a:srgbClr val="009640"/>
          </a:solidFill>
          <a:ln w="19050">
            <a:solidFill>
              <a:srgbClr val="009640"/>
            </a:solidFill>
          </a:ln>
        </p:spPr>
        <p:txBody>
          <a:bodyPr wrap="square" lIns="0" tIns="0" rIns="0" bIns="0" anchor="ctr">
            <a:noAutofit/>
          </a:bodyPr>
          <a:lstStyle/>
          <a:p>
            <a:pPr algn="ctr" rtl="0">
              <a:spcBef>
                <a:spcPts val="0"/>
              </a:spcBef>
              <a:spcAft>
                <a:spcPts val="1200"/>
              </a:spcAft>
            </a:pPr>
            <a:r>
              <a:rPr lang="en-US" b="1" i="0" u="none" strike="noStrike">
                <a:solidFill>
                  <a:schemeClr val="bg1"/>
                </a:solidFill>
                <a:effectLst/>
              </a:rPr>
              <a:t>Show Answers</a:t>
            </a:r>
            <a:endParaRPr lang="en-US" b="1">
              <a:solidFill>
                <a:schemeClr val="bg1"/>
              </a:solidFill>
              <a:effectLst/>
            </a:endParaRPr>
          </a:p>
        </p:txBody>
      </p:sp>
      <p:pic>
        <p:nvPicPr>
          <p:cNvPr id="11" name="Picture 10">
            <a:extLst>
              <a:ext uri="{FF2B5EF4-FFF2-40B4-BE49-F238E27FC236}">
                <a16:creationId xmlns:a16="http://schemas.microsoft.com/office/drawing/2014/main" id="{6B7ED68C-D267-8F3C-89D8-A90A1A2E30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49731" y="3245011"/>
            <a:ext cx="596133" cy="1118349"/>
          </a:xfrm>
          <a:prstGeom prst="rect">
            <a:avLst/>
          </a:prstGeom>
        </p:spPr>
      </p:pic>
      <p:pic>
        <p:nvPicPr>
          <p:cNvPr id="4" name="Picture 3">
            <a:extLst>
              <a:ext uri="{FF2B5EF4-FFF2-40B4-BE49-F238E27FC236}">
                <a16:creationId xmlns:a16="http://schemas.microsoft.com/office/drawing/2014/main" id="{574054A9-0BC7-2880-B93C-99A75FE05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2903" y="3283537"/>
            <a:ext cx="510330" cy="1118349"/>
          </a:xfrm>
          <a:prstGeom prst="rect">
            <a:avLst/>
          </a:prstGeom>
        </p:spPr>
      </p:pic>
    </p:spTree>
    <p:extLst>
      <p:ext uri="{BB962C8B-B14F-4D97-AF65-F5344CB8AC3E}">
        <p14:creationId xmlns:p14="http://schemas.microsoft.com/office/powerpoint/2010/main" val="9913689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119"/>
                                        </p:tgtEl>
                                      </p:cBhvr>
                                    </p:animEffect>
                                    <p:set>
                                      <p:cBhvr>
                                        <p:cTn id="7" dur="1" fill="hold">
                                          <p:stCondLst>
                                            <p:cond delay="249"/>
                                          </p:stCondLst>
                                        </p:cTn>
                                        <p:tgtEl>
                                          <p:spTgt spid="119"/>
                                        </p:tgtEl>
                                        <p:attrNameLst>
                                          <p:attrName>style.visibility</p:attrName>
                                        </p:attrNameLst>
                                      </p:cBhvr>
                                      <p:to>
                                        <p:strVal val="hidden"/>
                                      </p:to>
                                    </p:se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500"/>
                                        <p:tgtEl>
                                          <p:spTgt spid="76"/>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ipe(left)">
                                      <p:cBhvr>
                                        <p:cTn id="15" dur="500"/>
                                        <p:tgtEl>
                                          <p:spTgt spid="96"/>
                                        </p:tgtEl>
                                      </p:cBhvr>
                                    </p:animEffect>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500"/>
                                        <p:tgtEl>
                                          <p:spTgt spid="99"/>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wipe(left)">
                                      <p:cBhvr>
                                        <p:cTn id="23" dur="500"/>
                                        <p:tgtEl>
                                          <p:spTgt spid="103"/>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ipe(left)">
                                      <p:cBhvr>
                                        <p:cTn id="27" dur="500"/>
                                        <p:tgtEl>
                                          <p:spTgt spid="10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wipe(left)">
                                      <p:cBhvr>
                                        <p:cTn id="31" dur="500"/>
                                        <p:tgtEl>
                                          <p:spTgt spid="106"/>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wipe(left)">
                                      <p:cBhvr>
                                        <p:cTn id="35" dur="500"/>
                                        <p:tgtEl>
                                          <p:spTgt spid="108"/>
                                        </p:tgtEl>
                                      </p:cBhvr>
                                    </p:animEffect>
                                  </p:childTnLst>
                                </p:cTn>
                              </p:par>
                            </p:childTnLst>
                          </p:cTn>
                        </p:par>
                      </p:childTnLst>
                    </p:cTn>
                  </p:par>
                </p:childTnLst>
              </p:cTn>
              <p:nextCondLst>
                <p:cond evt="onClick" delay="0">
                  <p:tgtEl>
                    <p:spTgt spid="119"/>
                  </p:tgtEl>
                </p:cond>
              </p:nextCondLst>
            </p:seq>
          </p:childTnLst>
        </p:cTn>
      </p:par>
    </p:tnLst>
    <p:bldLst>
      <p:bldP spid="1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1501729"/>
            <a:ext cx="7632700" cy="3354765"/>
          </a:xfrm>
          <a:prstGeom prst="rect">
            <a:avLst/>
          </a:prstGeom>
        </p:spPr>
        <p:txBody>
          <a:bodyPr wrap="square" lIns="0" tIns="0" rIns="0" bIns="0">
            <a:spAutoFit/>
          </a:bodyPr>
          <a:lstStyle/>
          <a:p>
            <a:pPr>
              <a:spcAft>
                <a:spcPts val="1200"/>
              </a:spcAft>
            </a:pPr>
            <a:r>
              <a:rPr lang="en-US"/>
              <a:t>We use these pronouns when the noun is the subject of the sentence. That means that the pronoun is the person or thing doing the action. </a:t>
            </a:r>
          </a:p>
          <a:p>
            <a:pPr>
              <a:spcAft>
                <a:spcPts val="1200"/>
              </a:spcAft>
            </a:pPr>
            <a:endParaRPr lang="en-US" sz="1600">
              <a:solidFill>
                <a:srgbClr val="00649C"/>
              </a:solidFill>
            </a:endParaRPr>
          </a:p>
          <a:p>
            <a:pPr>
              <a:spcAft>
                <a:spcPts val="1200"/>
              </a:spcAft>
            </a:pPr>
            <a:r>
              <a:rPr lang="en-US" sz="1600">
                <a:solidFill>
                  <a:srgbClr val="00649C"/>
                </a:solidFill>
              </a:rPr>
              <a:t>E.g. </a:t>
            </a:r>
          </a:p>
          <a:p>
            <a:pPr>
              <a:spcAft>
                <a:spcPts val="1200"/>
              </a:spcAft>
            </a:pPr>
            <a:r>
              <a:rPr lang="en-US" sz="1600">
                <a:solidFill>
                  <a:srgbClr val="00649C"/>
                </a:solidFill>
              </a:rPr>
              <a:t>I love cats (I do the action of ‘love’. The cats receive the love.) </a:t>
            </a:r>
          </a:p>
          <a:p>
            <a:pPr>
              <a:spcAft>
                <a:spcPts val="1200"/>
              </a:spcAft>
            </a:pPr>
            <a:r>
              <a:rPr lang="en-US" sz="1600">
                <a:solidFill>
                  <a:srgbClr val="00649C"/>
                </a:solidFill>
              </a:rPr>
              <a:t>We play football. (We do the action of ‘play’. Football is the thing that we play). </a:t>
            </a:r>
          </a:p>
          <a:p>
            <a:pPr>
              <a:spcAft>
                <a:spcPts val="1200"/>
              </a:spcAft>
            </a:pPr>
            <a:r>
              <a:rPr lang="en-US" sz="1600">
                <a:solidFill>
                  <a:srgbClr val="00649C"/>
                </a:solidFill>
              </a:rPr>
              <a:t>They are from France. (We are describing where ‘they’ are from). </a:t>
            </a:r>
          </a:p>
          <a:p>
            <a:pPr>
              <a:spcAft>
                <a:spcPts val="1200"/>
              </a:spcAft>
            </a:pPr>
            <a:endParaRPr lang="en-US" sz="1600">
              <a:solidFill>
                <a:srgbClr val="00649C"/>
              </a:solidFill>
            </a:endParaRPr>
          </a:p>
          <a:p>
            <a:pPr>
              <a:spcAft>
                <a:spcPts val="1200"/>
              </a:spcAft>
            </a:pPr>
            <a:r>
              <a:rPr lang="en-US" sz="1600">
                <a:solidFill>
                  <a:srgbClr val="00649C"/>
                </a:solidFill>
              </a:rPr>
              <a:t>Remember: ‘They’ can be for plural people or plural objects or animals. </a:t>
            </a:r>
          </a:p>
        </p:txBody>
      </p:sp>
      <p:sp>
        <p:nvSpPr>
          <p:cNvPr id="8" name="Text">
            <a:extLst>
              <a:ext uri="{FF2B5EF4-FFF2-40B4-BE49-F238E27FC236}">
                <a16:creationId xmlns:a16="http://schemas.microsoft.com/office/drawing/2014/main" id="{CA1EE496-844C-90AB-D48D-B169E384A134}"/>
              </a:ext>
            </a:extLst>
          </p:cNvPr>
          <p:cNvSpPr/>
          <p:nvPr/>
        </p:nvSpPr>
        <p:spPr>
          <a:xfrm>
            <a:off x="755650" y="644009"/>
            <a:ext cx="7632700" cy="369332"/>
          </a:xfrm>
          <a:prstGeom prst="rect">
            <a:avLst/>
          </a:prstGeom>
        </p:spPr>
        <p:txBody>
          <a:bodyPr wrap="square" lIns="0" tIns="0" rIns="0" bIns="0">
            <a:spAutoFit/>
          </a:bodyPr>
          <a:lstStyle/>
          <a:p>
            <a:pPr rtl="0">
              <a:spcBef>
                <a:spcPts val="0"/>
              </a:spcBef>
              <a:spcAft>
                <a:spcPts val="0"/>
              </a:spcAft>
            </a:pPr>
            <a:r>
              <a:rPr lang="en-US" sz="2400" b="1" i="0" u="none" strike="noStrike">
                <a:solidFill>
                  <a:srgbClr val="00649C"/>
                </a:solidFill>
                <a:effectLst/>
              </a:rPr>
              <a:t>I - You - He - She - It - We - They</a:t>
            </a:r>
          </a:p>
        </p:txBody>
      </p:sp>
    </p:spTree>
    <p:extLst>
      <p:ext uri="{BB962C8B-B14F-4D97-AF65-F5344CB8AC3E}">
        <p14:creationId xmlns:p14="http://schemas.microsoft.com/office/powerpoint/2010/main" val="314838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93F7A2B4-AB36-E286-1CAC-435C44A74675}"/>
              </a:ext>
            </a:extLst>
          </p:cNvPr>
          <p:cNvSpPr/>
          <p:nvPr/>
        </p:nvSpPr>
        <p:spPr>
          <a:xfrm>
            <a:off x="755650" y="1387475"/>
            <a:ext cx="7632700" cy="3796232"/>
          </a:xfrm>
          <a:prstGeom prst="rect">
            <a:avLst/>
          </a:prstGeom>
        </p:spPr>
        <p:txBody>
          <a:bodyPr wrap="square" lIns="0" tIns="0" rIns="0" bIns="0">
            <a:spAutoFit/>
          </a:bodyPr>
          <a:lstStyle/>
          <a:p>
            <a:pPr>
              <a:lnSpc>
                <a:spcPct val="150000"/>
              </a:lnSpc>
              <a:spcAft>
                <a:spcPts val="1200"/>
              </a:spcAft>
            </a:pPr>
            <a:r>
              <a:rPr lang="en-US" b="1">
                <a:solidFill>
                  <a:srgbClr val="00649C"/>
                </a:solidFill>
              </a:rPr>
              <a:t>1. </a:t>
            </a:r>
            <a:r>
              <a:rPr lang="en-US"/>
              <a:t>This is my sister.        is a teacher.</a:t>
            </a:r>
          </a:p>
          <a:p>
            <a:pPr>
              <a:lnSpc>
                <a:spcPct val="150000"/>
              </a:lnSpc>
              <a:spcAft>
                <a:spcPts val="1200"/>
              </a:spcAft>
            </a:pPr>
            <a:r>
              <a:rPr lang="en-US" b="1">
                <a:solidFill>
                  <a:srgbClr val="00649C"/>
                </a:solidFill>
              </a:rPr>
              <a:t>2. </a:t>
            </a:r>
            <a:r>
              <a:rPr lang="en-US"/>
              <a:t>“I like your phone.” “Thanks!      is new.”</a:t>
            </a:r>
          </a:p>
          <a:p>
            <a:pPr>
              <a:lnSpc>
                <a:spcPct val="150000"/>
              </a:lnSpc>
              <a:spcAft>
                <a:spcPts val="1200"/>
              </a:spcAft>
            </a:pPr>
            <a:r>
              <a:rPr lang="en-US" b="1">
                <a:solidFill>
                  <a:srgbClr val="00649C"/>
                </a:solidFill>
              </a:rPr>
              <a:t>3. </a:t>
            </a:r>
            <a:r>
              <a:rPr lang="en-US"/>
              <a:t>“How old is your brother?” “       is ten years old.”</a:t>
            </a:r>
          </a:p>
          <a:p>
            <a:pPr>
              <a:lnSpc>
                <a:spcPct val="150000"/>
              </a:lnSpc>
              <a:spcAft>
                <a:spcPts val="1200"/>
              </a:spcAft>
            </a:pPr>
            <a:r>
              <a:rPr lang="en-US" b="1">
                <a:solidFill>
                  <a:srgbClr val="00649C"/>
                </a:solidFill>
              </a:rPr>
              <a:t>4. </a:t>
            </a:r>
            <a:r>
              <a:rPr lang="en-US"/>
              <a:t>I live with my family.       live in a small house.</a:t>
            </a:r>
          </a:p>
          <a:p>
            <a:pPr>
              <a:lnSpc>
                <a:spcPct val="150000"/>
              </a:lnSpc>
              <a:spcAft>
                <a:spcPts val="1200"/>
              </a:spcAft>
            </a:pPr>
            <a:r>
              <a:rPr lang="en-US" b="1">
                <a:solidFill>
                  <a:srgbClr val="00649C"/>
                </a:solidFill>
              </a:rPr>
              <a:t>5. </a:t>
            </a:r>
            <a:r>
              <a:rPr lang="en-US"/>
              <a:t>I love the band BTS.          are from South Korea. </a:t>
            </a:r>
          </a:p>
          <a:p>
            <a:pPr>
              <a:lnSpc>
                <a:spcPct val="150000"/>
              </a:lnSpc>
              <a:spcAft>
                <a:spcPts val="1200"/>
              </a:spcAft>
            </a:pPr>
            <a:r>
              <a:rPr lang="en-US" b="1">
                <a:solidFill>
                  <a:srgbClr val="00649C"/>
                </a:solidFill>
              </a:rPr>
              <a:t>6. </a:t>
            </a:r>
            <a:r>
              <a:rPr lang="en-US"/>
              <a:t>“Do         have a pet? “Yes, I do!”</a:t>
            </a:r>
          </a:p>
          <a:p>
            <a:pPr>
              <a:lnSpc>
                <a:spcPct val="150000"/>
              </a:lnSpc>
              <a:spcAft>
                <a:spcPts val="1200"/>
              </a:spcAft>
            </a:pPr>
            <a:r>
              <a:rPr lang="en-US" b="1">
                <a:solidFill>
                  <a:srgbClr val="00649C"/>
                </a:solidFill>
              </a:rPr>
              <a:t>7. </a:t>
            </a:r>
            <a:r>
              <a:rPr lang="en-US"/>
              <a:t>“Do you play tennis?” “No,     don’t!”</a:t>
            </a:r>
          </a:p>
        </p:txBody>
      </p:sp>
      <p:sp>
        <p:nvSpPr>
          <p:cNvPr id="7" name="Text">
            <a:extLst>
              <a:ext uri="{FF2B5EF4-FFF2-40B4-BE49-F238E27FC236}">
                <a16:creationId xmlns:a16="http://schemas.microsoft.com/office/drawing/2014/main" id="{1A71F3A7-A6E8-BBE4-B263-98E58A14B630}"/>
              </a:ext>
            </a:extLst>
          </p:cNvPr>
          <p:cNvSpPr/>
          <p:nvPr/>
        </p:nvSpPr>
        <p:spPr>
          <a:xfrm>
            <a:off x="2722567" y="1488169"/>
            <a:ext cx="485454"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11" name="Text">
            <a:extLst>
              <a:ext uri="{FF2B5EF4-FFF2-40B4-BE49-F238E27FC236}">
                <a16:creationId xmlns:a16="http://schemas.microsoft.com/office/drawing/2014/main" id="{1168B71B-11DB-9AE7-7658-080C8A514513}"/>
              </a:ext>
            </a:extLst>
          </p:cNvPr>
          <p:cNvSpPr/>
          <p:nvPr/>
        </p:nvSpPr>
        <p:spPr>
          <a:xfrm>
            <a:off x="3981452" y="2052879"/>
            <a:ext cx="339090"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9" name="Text">
            <a:extLst>
              <a:ext uri="{FF2B5EF4-FFF2-40B4-BE49-F238E27FC236}">
                <a16:creationId xmlns:a16="http://schemas.microsoft.com/office/drawing/2014/main" id="{08BA33ED-1113-5AFD-D3A1-5FD7033E5EDB}"/>
              </a:ext>
            </a:extLst>
          </p:cNvPr>
          <p:cNvSpPr/>
          <p:nvPr/>
        </p:nvSpPr>
        <p:spPr>
          <a:xfrm>
            <a:off x="2722565" y="1488169"/>
            <a:ext cx="485455"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She</a:t>
            </a:r>
          </a:p>
        </p:txBody>
      </p:sp>
      <p:sp>
        <p:nvSpPr>
          <p:cNvPr id="5" name="Text"/>
          <p:cNvSpPr/>
          <p:nvPr/>
        </p:nvSpPr>
        <p:spPr>
          <a:xfrm>
            <a:off x="755650" y="765175"/>
            <a:ext cx="7632700" cy="276999"/>
          </a:xfrm>
          <a:prstGeom prst="rect">
            <a:avLst/>
          </a:prstGeom>
        </p:spPr>
        <p:txBody>
          <a:bodyPr wrap="square" lIns="0" tIns="0" rIns="0" bIns="0">
            <a:spAutoFit/>
          </a:bodyPr>
          <a:lstStyle/>
          <a:p>
            <a:pPr>
              <a:spcAft>
                <a:spcPts val="1200"/>
              </a:spcAft>
            </a:pPr>
            <a:r>
              <a:rPr lang="en-US"/>
              <a:t>Complete the sentences with the correct subject pronoun.</a:t>
            </a:r>
          </a:p>
        </p:txBody>
      </p:sp>
      <p:sp>
        <p:nvSpPr>
          <p:cNvPr id="10" name="Text">
            <a:extLst>
              <a:ext uri="{FF2B5EF4-FFF2-40B4-BE49-F238E27FC236}">
                <a16:creationId xmlns:a16="http://schemas.microsoft.com/office/drawing/2014/main" id="{68CB911D-DAD6-045C-37DE-8017D7FF7569}"/>
              </a:ext>
            </a:extLst>
          </p:cNvPr>
          <p:cNvSpPr/>
          <p:nvPr/>
        </p:nvSpPr>
        <p:spPr>
          <a:xfrm>
            <a:off x="3981451" y="2052879"/>
            <a:ext cx="339090"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It</a:t>
            </a:r>
          </a:p>
        </p:txBody>
      </p:sp>
      <p:sp>
        <p:nvSpPr>
          <p:cNvPr id="13" name="Text">
            <a:extLst>
              <a:ext uri="{FF2B5EF4-FFF2-40B4-BE49-F238E27FC236}">
                <a16:creationId xmlns:a16="http://schemas.microsoft.com/office/drawing/2014/main" id="{35D28F32-4CD2-6C90-5E7C-DEAC013FC9DB}"/>
              </a:ext>
            </a:extLst>
          </p:cNvPr>
          <p:cNvSpPr/>
          <p:nvPr/>
        </p:nvSpPr>
        <p:spPr>
          <a:xfrm>
            <a:off x="3956050" y="2611679"/>
            <a:ext cx="364491"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14" name="Text">
            <a:extLst>
              <a:ext uri="{FF2B5EF4-FFF2-40B4-BE49-F238E27FC236}">
                <a16:creationId xmlns:a16="http://schemas.microsoft.com/office/drawing/2014/main" id="{8AC6BEA5-00E0-809F-7B02-AF0F8616E5E4}"/>
              </a:ext>
            </a:extLst>
          </p:cNvPr>
          <p:cNvSpPr/>
          <p:nvPr/>
        </p:nvSpPr>
        <p:spPr>
          <a:xfrm>
            <a:off x="3956050" y="2611679"/>
            <a:ext cx="364492"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He</a:t>
            </a:r>
          </a:p>
        </p:txBody>
      </p:sp>
      <p:sp>
        <p:nvSpPr>
          <p:cNvPr id="15" name="Text">
            <a:extLst>
              <a:ext uri="{FF2B5EF4-FFF2-40B4-BE49-F238E27FC236}">
                <a16:creationId xmlns:a16="http://schemas.microsoft.com/office/drawing/2014/main" id="{BE7D92AB-B032-A5DB-E688-A93685596092}"/>
              </a:ext>
            </a:extLst>
          </p:cNvPr>
          <p:cNvSpPr/>
          <p:nvPr/>
        </p:nvSpPr>
        <p:spPr>
          <a:xfrm>
            <a:off x="3266126" y="3183751"/>
            <a:ext cx="397823"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16" name="Text">
            <a:extLst>
              <a:ext uri="{FF2B5EF4-FFF2-40B4-BE49-F238E27FC236}">
                <a16:creationId xmlns:a16="http://schemas.microsoft.com/office/drawing/2014/main" id="{19B781ED-8B88-BA19-DBEB-31477CEDB96F}"/>
              </a:ext>
            </a:extLst>
          </p:cNvPr>
          <p:cNvSpPr/>
          <p:nvPr/>
        </p:nvSpPr>
        <p:spPr>
          <a:xfrm>
            <a:off x="3266126" y="3183751"/>
            <a:ext cx="397824"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We</a:t>
            </a:r>
          </a:p>
        </p:txBody>
      </p:sp>
      <p:sp>
        <p:nvSpPr>
          <p:cNvPr id="17" name="Text">
            <a:extLst>
              <a:ext uri="{FF2B5EF4-FFF2-40B4-BE49-F238E27FC236}">
                <a16:creationId xmlns:a16="http://schemas.microsoft.com/office/drawing/2014/main" id="{26F62D9E-3115-4533-D1DC-0A17BD4BEACA}"/>
              </a:ext>
            </a:extLst>
          </p:cNvPr>
          <p:cNvSpPr/>
          <p:nvPr/>
        </p:nvSpPr>
        <p:spPr>
          <a:xfrm>
            <a:off x="3089275" y="3745726"/>
            <a:ext cx="635000"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18" name="Text">
            <a:extLst>
              <a:ext uri="{FF2B5EF4-FFF2-40B4-BE49-F238E27FC236}">
                <a16:creationId xmlns:a16="http://schemas.microsoft.com/office/drawing/2014/main" id="{2B406BEE-90EC-D50C-8963-A449002213D9}"/>
              </a:ext>
            </a:extLst>
          </p:cNvPr>
          <p:cNvSpPr/>
          <p:nvPr/>
        </p:nvSpPr>
        <p:spPr>
          <a:xfrm>
            <a:off x="3089274" y="3745726"/>
            <a:ext cx="634999"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They</a:t>
            </a:r>
          </a:p>
        </p:txBody>
      </p:sp>
      <p:sp>
        <p:nvSpPr>
          <p:cNvPr id="19" name="Text">
            <a:extLst>
              <a:ext uri="{FF2B5EF4-FFF2-40B4-BE49-F238E27FC236}">
                <a16:creationId xmlns:a16="http://schemas.microsoft.com/office/drawing/2014/main" id="{CE134B54-B963-3D90-6B6E-1B87B97D2E8F}"/>
              </a:ext>
            </a:extLst>
          </p:cNvPr>
          <p:cNvSpPr/>
          <p:nvPr/>
        </p:nvSpPr>
        <p:spPr>
          <a:xfrm>
            <a:off x="1406524" y="4310876"/>
            <a:ext cx="581025"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20" name="Text">
            <a:extLst>
              <a:ext uri="{FF2B5EF4-FFF2-40B4-BE49-F238E27FC236}">
                <a16:creationId xmlns:a16="http://schemas.microsoft.com/office/drawing/2014/main" id="{C88459DD-E829-1A39-1F0F-D6E49B905A42}"/>
              </a:ext>
            </a:extLst>
          </p:cNvPr>
          <p:cNvSpPr/>
          <p:nvPr/>
        </p:nvSpPr>
        <p:spPr>
          <a:xfrm>
            <a:off x="1406525" y="4310876"/>
            <a:ext cx="581024"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you</a:t>
            </a:r>
          </a:p>
        </p:txBody>
      </p:sp>
      <p:sp>
        <p:nvSpPr>
          <p:cNvPr id="21" name="Text">
            <a:extLst>
              <a:ext uri="{FF2B5EF4-FFF2-40B4-BE49-F238E27FC236}">
                <a16:creationId xmlns:a16="http://schemas.microsoft.com/office/drawing/2014/main" id="{B13CEA9E-3C69-AB80-832E-09A1C47D05AC}"/>
              </a:ext>
            </a:extLst>
          </p:cNvPr>
          <p:cNvSpPr/>
          <p:nvPr/>
        </p:nvSpPr>
        <p:spPr>
          <a:xfrm>
            <a:off x="3759200" y="4879201"/>
            <a:ext cx="269875" cy="276999"/>
          </a:xfrm>
          <a:prstGeom prst="rect">
            <a:avLst/>
          </a:prstGeom>
          <a:solidFill>
            <a:schemeClr val="bg1"/>
          </a:solidFill>
          <a:ln w="19050">
            <a:solidFill>
              <a:srgbClr val="00649C"/>
            </a:solidFill>
          </a:ln>
        </p:spPr>
        <p:txBody>
          <a:bodyPr wrap="square" lIns="0" tIns="0" rIns="0" bIns="0">
            <a:spAutoFit/>
          </a:bodyPr>
          <a:lstStyle/>
          <a:p>
            <a:pPr algn="ctr">
              <a:spcAft>
                <a:spcPts val="1200"/>
              </a:spcAft>
            </a:pPr>
            <a:endParaRPr lang="en-US"/>
          </a:p>
        </p:txBody>
      </p:sp>
      <p:sp>
        <p:nvSpPr>
          <p:cNvPr id="22" name="Text">
            <a:extLst>
              <a:ext uri="{FF2B5EF4-FFF2-40B4-BE49-F238E27FC236}">
                <a16:creationId xmlns:a16="http://schemas.microsoft.com/office/drawing/2014/main" id="{0033C2CC-7926-297A-1B7B-DD09E282F738}"/>
              </a:ext>
            </a:extLst>
          </p:cNvPr>
          <p:cNvSpPr/>
          <p:nvPr/>
        </p:nvSpPr>
        <p:spPr>
          <a:xfrm>
            <a:off x="3759199" y="4879201"/>
            <a:ext cx="269875" cy="276999"/>
          </a:xfrm>
          <a:prstGeom prst="rect">
            <a:avLst/>
          </a:prstGeom>
          <a:solidFill>
            <a:srgbClr val="009640"/>
          </a:solidFill>
          <a:ln w="19050">
            <a:solidFill>
              <a:srgbClr val="009640"/>
            </a:solidFill>
          </a:ln>
        </p:spPr>
        <p:txBody>
          <a:bodyPr wrap="square" lIns="0" tIns="0" rIns="0" bIns="0">
            <a:spAutoFit/>
          </a:bodyPr>
          <a:lstStyle/>
          <a:p>
            <a:pPr algn="ctr">
              <a:spcAft>
                <a:spcPts val="1200"/>
              </a:spcAft>
            </a:pPr>
            <a:r>
              <a:rPr lang="en-US">
                <a:solidFill>
                  <a:schemeClr val="bg1"/>
                </a:solidFill>
              </a:rPr>
              <a:t>I</a:t>
            </a:r>
          </a:p>
        </p:txBody>
      </p:sp>
      <p:sp>
        <p:nvSpPr>
          <p:cNvPr id="23" name="Text">
            <a:extLst>
              <a:ext uri="{FF2B5EF4-FFF2-40B4-BE49-F238E27FC236}">
                <a16:creationId xmlns:a16="http://schemas.microsoft.com/office/drawing/2014/main" id="{BE345113-C895-C8BA-EE75-26A80D8E2748}"/>
              </a:ext>
            </a:extLst>
          </p:cNvPr>
          <p:cNvSpPr/>
          <p:nvPr/>
        </p:nvSpPr>
        <p:spPr>
          <a:xfrm>
            <a:off x="755650" y="5654921"/>
            <a:ext cx="1722212" cy="440257"/>
          </a:xfrm>
          <a:prstGeom prst="rect">
            <a:avLst/>
          </a:prstGeom>
          <a:solidFill>
            <a:schemeClr val="bg1"/>
          </a:solidFill>
          <a:ln w="19050">
            <a:solidFill>
              <a:srgbClr val="00649C"/>
            </a:solidFill>
          </a:ln>
        </p:spPr>
        <p:txBody>
          <a:bodyPr wrap="square" lIns="0" tIns="0" rIns="0" bIns="0" anchor="ctr">
            <a:noAutofit/>
          </a:bodyPr>
          <a:lstStyle/>
          <a:p>
            <a:pPr algn="ctr" rtl="0">
              <a:spcBef>
                <a:spcPts val="0"/>
              </a:spcBef>
              <a:spcAft>
                <a:spcPts val="1200"/>
              </a:spcAft>
            </a:pPr>
            <a:r>
              <a:rPr lang="en-US" i="0" u="none" strike="noStrike">
                <a:solidFill>
                  <a:srgbClr val="00649C"/>
                </a:solidFill>
                <a:effectLst/>
              </a:rPr>
              <a:t>Show Answers</a:t>
            </a:r>
            <a:endParaRPr lang="en-US">
              <a:solidFill>
                <a:srgbClr val="00649C"/>
              </a:solidFill>
              <a:effectLst/>
            </a:endParaRPr>
          </a:p>
        </p:txBody>
      </p:sp>
      <p:sp>
        <p:nvSpPr>
          <p:cNvPr id="24" name="Show Answers">
            <a:extLst>
              <a:ext uri="{FF2B5EF4-FFF2-40B4-BE49-F238E27FC236}">
                <a16:creationId xmlns:a16="http://schemas.microsoft.com/office/drawing/2014/main" id="{BE4FA34F-324B-3F9F-167B-3AF54110DE93}"/>
              </a:ext>
            </a:extLst>
          </p:cNvPr>
          <p:cNvSpPr/>
          <p:nvPr/>
        </p:nvSpPr>
        <p:spPr>
          <a:xfrm>
            <a:off x="755650" y="5654921"/>
            <a:ext cx="1722212" cy="440257"/>
          </a:xfrm>
          <a:prstGeom prst="rect">
            <a:avLst/>
          </a:prstGeom>
          <a:solidFill>
            <a:srgbClr val="009640"/>
          </a:solidFill>
          <a:ln w="19050">
            <a:solidFill>
              <a:srgbClr val="009640"/>
            </a:solidFill>
          </a:ln>
        </p:spPr>
        <p:txBody>
          <a:bodyPr wrap="square" lIns="0" tIns="0" rIns="0" bIns="0" anchor="ctr">
            <a:noAutofit/>
          </a:bodyPr>
          <a:lstStyle/>
          <a:p>
            <a:pPr algn="ctr" rtl="0">
              <a:spcBef>
                <a:spcPts val="0"/>
              </a:spcBef>
              <a:spcAft>
                <a:spcPts val="1200"/>
              </a:spcAft>
            </a:pPr>
            <a:r>
              <a:rPr lang="en-US" b="1" i="0" u="none" strike="noStrike">
                <a:solidFill>
                  <a:schemeClr val="bg1"/>
                </a:solidFill>
                <a:effectLst/>
              </a:rPr>
              <a:t>Show Answers</a:t>
            </a:r>
            <a:endParaRPr lang="en-US" b="1">
              <a:solidFill>
                <a:schemeClr val="bg1"/>
              </a:solidFill>
              <a:effectLst/>
            </a:endParaRPr>
          </a:p>
        </p:txBody>
      </p:sp>
    </p:spTree>
    <p:extLst>
      <p:ext uri="{BB962C8B-B14F-4D97-AF65-F5344CB8AC3E}">
        <p14:creationId xmlns:p14="http://schemas.microsoft.com/office/powerpoint/2010/main" val="33382945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24"/>
                                        </p:tgtEl>
                                      </p:cBhvr>
                                    </p:animEffect>
                                    <p:set>
                                      <p:cBhvr>
                                        <p:cTn id="7" dur="1" fill="hold">
                                          <p:stCondLst>
                                            <p:cond delay="249"/>
                                          </p:stCondLst>
                                        </p:cTn>
                                        <p:tgtEl>
                                          <p:spTgt spid="24"/>
                                        </p:tgtEl>
                                        <p:attrNameLst>
                                          <p:attrName>style.visibility</p:attrName>
                                        </p:attrNameLst>
                                      </p:cBhvr>
                                      <p:to>
                                        <p:strVal val="hidden"/>
                                      </p:to>
                                    </p:se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2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nextCondLst>
                <p:cond evt="onClick" delay="0">
                  <p:tgtEl>
                    <p:spTgt spid="24"/>
                  </p:tgtEl>
                </p:cond>
              </p:nextCondLst>
            </p:seq>
          </p:childTnLst>
        </p:cTn>
      </p:par>
    </p:tnLst>
    <p:bldLst>
      <p:bldP spid="9" grpId="0" animBg="1"/>
      <p:bldP spid="10" grpId="0" animBg="1"/>
      <p:bldP spid="14" grpId="0" animBg="1"/>
      <p:bldP spid="16" grpId="0" animBg="1"/>
      <p:bldP spid="18" grpId="0" animBg="1"/>
      <p:bldP spid="20" grpId="0" animBg="1"/>
      <p:bldP spid="22"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1439039"/>
            <a:ext cx="7632700" cy="3293209"/>
          </a:xfrm>
          <a:prstGeom prst="rect">
            <a:avLst/>
          </a:prstGeom>
        </p:spPr>
        <p:txBody>
          <a:bodyPr wrap="square" lIns="0" tIns="0" rIns="0" bIns="0">
            <a:spAutoFit/>
          </a:bodyPr>
          <a:lstStyle/>
          <a:p>
            <a:pPr>
              <a:spcAft>
                <a:spcPts val="1200"/>
              </a:spcAft>
            </a:pPr>
            <a:r>
              <a:rPr lang="en-US" b="0" i="0" u="none" strike="noStrike">
                <a:effectLst/>
              </a:rPr>
              <a:t>We use a noun or a pronoun, we don’t use both!</a:t>
            </a:r>
          </a:p>
          <a:p>
            <a:pPr>
              <a:spcAft>
                <a:spcPts val="1200"/>
              </a:spcAft>
            </a:pPr>
            <a:endParaRPr lang="en-US"/>
          </a:p>
          <a:p>
            <a:pPr>
              <a:spcAft>
                <a:spcPts val="1200"/>
              </a:spcAft>
            </a:pPr>
            <a:r>
              <a:rPr lang="en-US"/>
              <a:t>So: </a:t>
            </a:r>
          </a:p>
          <a:p>
            <a:pPr>
              <a:spcAft>
                <a:spcPts val="1200"/>
              </a:spcAft>
            </a:pPr>
            <a:r>
              <a:rPr lang="en-US"/>
              <a:t>My sister she is a teacher.</a:t>
            </a:r>
          </a:p>
          <a:p>
            <a:pPr>
              <a:spcAft>
                <a:spcPts val="1200"/>
              </a:spcAft>
            </a:pPr>
            <a:endParaRPr lang="en-US"/>
          </a:p>
          <a:p>
            <a:pPr>
              <a:spcAft>
                <a:spcPts val="1200"/>
              </a:spcAft>
            </a:pPr>
            <a:r>
              <a:rPr lang="en-US"/>
              <a:t>My sister is a teacher. </a:t>
            </a:r>
          </a:p>
          <a:p>
            <a:pPr>
              <a:spcAft>
                <a:spcPts val="1200"/>
              </a:spcAft>
            </a:pPr>
            <a:endParaRPr lang="en-US"/>
          </a:p>
          <a:p>
            <a:pPr>
              <a:spcAft>
                <a:spcPts val="1200"/>
              </a:spcAft>
            </a:pPr>
            <a:r>
              <a:rPr lang="en-US"/>
              <a:t>She is a teacher.</a:t>
            </a:r>
          </a:p>
        </p:txBody>
      </p:sp>
      <p:sp>
        <p:nvSpPr>
          <p:cNvPr id="8" name="Text">
            <a:extLst>
              <a:ext uri="{FF2B5EF4-FFF2-40B4-BE49-F238E27FC236}">
                <a16:creationId xmlns:a16="http://schemas.microsoft.com/office/drawing/2014/main" id="{CA1EE496-844C-90AB-D48D-B169E384A134}"/>
              </a:ext>
            </a:extLst>
          </p:cNvPr>
          <p:cNvSpPr/>
          <p:nvPr/>
        </p:nvSpPr>
        <p:spPr>
          <a:xfrm>
            <a:off x="755650" y="644009"/>
            <a:ext cx="7632700" cy="369332"/>
          </a:xfrm>
          <a:prstGeom prst="rect">
            <a:avLst/>
          </a:prstGeom>
        </p:spPr>
        <p:txBody>
          <a:bodyPr wrap="square" lIns="0" tIns="0" rIns="0" bIns="0">
            <a:spAutoFit/>
          </a:bodyPr>
          <a:lstStyle/>
          <a:p>
            <a:pPr rtl="0">
              <a:spcBef>
                <a:spcPts val="0"/>
              </a:spcBef>
              <a:spcAft>
                <a:spcPts val="0"/>
              </a:spcAft>
            </a:pPr>
            <a:r>
              <a:rPr lang="en-US" sz="2400" b="1" i="0" u="none" strike="noStrike">
                <a:solidFill>
                  <a:srgbClr val="00649C"/>
                </a:solidFill>
                <a:effectLst/>
              </a:rPr>
              <a:t>Remember:</a:t>
            </a:r>
          </a:p>
        </p:txBody>
      </p:sp>
      <p:grpSp>
        <p:nvGrpSpPr>
          <p:cNvPr id="24" name="Group 23">
            <a:extLst>
              <a:ext uri="{FF2B5EF4-FFF2-40B4-BE49-F238E27FC236}">
                <a16:creationId xmlns:a16="http://schemas.microsoft.com/office/drawing/2014/main" id="{3485F30C-6D27-7355-5757-AA85E4716B02}"/>
              </a:ext>
            </a:extLst>
          </p:cNvPr>
          <p:cNvGrpSpPr/>
          <p:nvPr/>
        </p:nvGrpSpPr>
        <p:grpSpPr>
          <a:xfrm rot="2700000">
            <a:off x="3442090" y="2562640"/>
            <a:ext cx="508073" cy="513770"/>
            <a:chOff x="3704024" y="2324100"/>
            <a:chExt cx="423872" cy="428625"/>
          </a:xfrm>
          <a:solidFill>
            <a:srgbClr val="E51E21"/>
          </a:solidFill>
        </p:grpSpPr>
        <p:sp>
          <p:nvSpPr>
            <p:cNvPr id="22" name="Rectangle 21">
              <a:extLst>
                <a:ext uri="{FF2B5EF4-FFF2-40B4-BE49-F238E27FC236}">
                  <a16:creationId xmlns:a16="http://schemas.microsoft.com/office/drawing/2014/main" id="{195F025C-27BB-1CFD-E772-4C848EF0B387}"/>
                </a:ext>
              </a:extLst>
            </p:cNvPr>
            <p:cNvSpPr/>
            <p:nvPr/>
          </p:nvSpPr>
          <p:spPr>
            <a:xfrm>
              <a:off x="3704024" y="2501503"/>
              <a:ext cx="423872"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51E21"/>
                </a:solidFill>
              </a:endParaRPr>
            </a:p>
          </p:txBody>
        </p:sp>
        <p:sp>
          <p:nvSpPr>
            <p:cNvPr id="23" name="Rectangle 22">
              <a:extLst>
                <a:ext uri="{FF2B5EF4-FFF2-40B4-BE49-F238E27FC236}">
                  <a16:creationId xmlns:a16="http://schemas.microsoft.com/office/drawing/2014/main" id="{FF2815B3-07B1-44DF-9F66-6AAEEA30ACB3}"/>
                </a:ext>
              </a:extLst>
            </p:cNvPr>
            <p:cNvSpPr/>
            <p:nvPr/>
          </p:nvSpPr>
          <p:spPr>
            <a:xfrm rot="5400000">
              <a:off x="3699270" y="2501503"/>
              <a:ext cx="428625"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51E21"/>
                </a:solidFill>
              </a:endParaRPr>
            </a:p>
          </p:txBody>
        </p:sp>
      </p:grpSp>
      <p:grpSp>
        <p:nvGrpSpPr>
          <p:cNvPr id="25" name="Group 24">
            <a:extLst>
              <a:ext uri="{FF2B5EF4-FFF2-40B4-BE49-F238E27FC236}">
                <a16:creationId xmlns:a16="http://schemas.microsoft.com/office/drawing/2014/main" id="{60FFD775-EFAB-D737-04E8-9DAD8CCDA0FC}"/>
              </a:ext>
            </a:extLst>
          </p:cNvPr>
          <p:cNvGrpSpPr/>
          <p:nvPr/>
        </p:nvGrpSpPr>
        <p:grpSpPr>
          <a:xfrm rot="2700000">
            <a:off x="3191554" y="3354268"/>
            <a:ext cx="270936" cy="513771"/>
            <a:chOff x="3724458" y="2324100"/>
            <a:chExt cx="226035" cy="428626"/>
          </a:xfrm>
          <a:solidFill>
            <a:srgbClr val="009640"/>
          </a:solidFill>
        </p:grpSpPr>
        <p:sp>
          <p:nvSpPr>
            <p:cNvPr id="26" name="Rectangle 25">
              <a:extLst>
                <a:ext uri="{FF2B5EF4-FFF2-40B4-BE49-F238E27FC236}">
                  <a16:creationId xmlns:a16="http://schemas.microsoft.com/office/drawing/2014/main" id="{F37B1C84-E8DF-F736-BBF3-896569294863}"/>
                </a:ext>
              </a:extLst>
            </p:cNvPr>
            <p:cNvSpPr/>
            <p:nvPr/>
          </p:nvSpPr>
          <p:spPr>
            <a:xfrm>
              <a:off x="3724458" y="2678907"/>
              <a:ext cx="226035"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61C78FE-4D0D-B02B-1CD8-513722B4CA2E}"/>
                </a:ext>
              </a:extLst>
            </p:cNvPr>
            <p:cNvSpPr/>
            <p:nvPr/>
          </p:nvSpPr>
          <p:spPr>
            <a:xfrm rot="5400000">
              <a:off x="3699270" y="2501503"/>
              <a:ext cx="428625"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F47ADDE9-1C2A-DCEE-27A5-F6E2858C5EA2}"/>
              </a:ext>
            </a:extLst>
          </p:cNvPr>
          <p:cNvGrpSpPr/>
          <p:nvPr/>
        </p:nvGrpSpPr>
        <p:grpSpPr>
          <a:xfrm rot="2700000">
            <a:off x="2636682" y="4218865"/>
            <a:ext cx="270936" cy="513771"/>
            <a:chOff x="3724458" y="2324100"/>
            <a:chExt cx="226035" cy="428626"/>
          </a:xfrm>
          <a:solidFill>
            <a:srgbClr val="009640"/>
          </a:solidFill>
        </p:grpSpPr>
        <p:sp>
          <p:nvSpPr>
            <p:cNvPr id="29" name="Rectangle 28">
              <a:extLst>
                <a:ext uri="{FF2B5EF4-FFF2-40B4-BE49-F238E27FC236}">
                  <a16:creationId xmlns:a16="http://schemas.microsoft.com/office/drawing/2014/main" id="{16258DAA-9CCE-28B3-75EE-4B90F93E80AC}"/>
                </a:ext>
              </a:extLst>
            </p:cNvPr>
            <p:cNvSpPr/>
            <p:nvPr/>
          </p:nvSpPr>
          <p:spPr>
            <a:xfrm>
              <a:off x="3724458" y="2678907"/>
              <a:ext cx="226035"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59369A4-5913-AD1B-0B4F-7F5631EC9A55}"/>
                </a:ext>
              </a:extLst>
            </p:cNvPr>
            <p:cNvSpPr/>
            <p:nvPr/>
          </p:nvSpPr>
          <p:spPr>
            <a:xfrm rot="5400000">
              <a:off x="3699270" y="2501503"/>
              <a:ext cx="428625"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2595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2745235"/>
            <a:ext cx="8220075" cy="994306"/>
          </a:xfrm>
        </p:spPr>
        <p:txBody>
          <a:bodyPr/>
          <a:lstStyle/>
          <a:p>
            <a:r>
              <a:rPr lang="en-US" sz="6000">
                <a:solidFill>
                  <a:srgbClr val="00649C"/>
                </a:solidFill>
                <a:latin typeface="+mn-lt"/>
              </a:rPr>
              <a:t>Object Pronouns</a:t>
            </a:r>
          </a:p>
        </p:txBody>
      </p:sp>
    </p:spTree>
    <p:extLst>
      <p:ext uri="{BB962C8B-B14F-4D97-AF65-F5344CB8AC3E}">
        <p14:creationId xmlns:p14="http://schemas.microsoft.com/office/powerpoint/2010/main" val="66941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789301"/>
            <a:ext cx="7632700" cy="2708434"/>
          </a:xfrm>
          <a:prstGeom prst="rect">
            <a:avLst/>
          </a:prstGeom>
        </p:spPr>
        <p:txBody>
          <a:bodyPr wrap="square" lIns="0" tIns="0" rIns="0" bIns="0">
            <a:spAutoFit/>
          </a:bodyPr>
          <a:lstStyle/>
          <a:p>
            <a:pPr>
              <a:spcAft>
                <a:spcPts val="1200"/>
              </a:spcAft>
            </a:pPr>
            <a:r>
              <a:rPr lang="en-US" b="0" i="0" u="none" strike="noStrike">
                <a:effectLst/>
              </a:rPr>
              <a:t>We use an object pronoun when the noun isn’t doing the action, it is receiving the action.</a:t>
            </a:r>
          </a:p>
          <a:p>
            <a:pPr>
              <a:spcAft>
                <a:spcPts val="1200"/>
              </a:spcAft>
            </a:pPr>
            <a:endParaRPr lang="en-US"/>
          </a:p>
          <a:p>
            <a:pPr>
              <a:spcAft>
                <a:spcPts val="1200"/>
              </a:spcAft>
            </a:pPr>
            <a:r>
              <a:rPr lang="en-US"/>
              <a:t>e.g.</a:t>
            </a:r>
          </a:p>
          <a:p>
            <a:pPr>
              <a:spcAft>
                <a:spcPts val="1200"/>
              </a:spcAft>
            </a:pPr>
            <a:r>
              <a:rPr lang="en-US"/>
              <a:t>I love she. 		I love her.</a:t>
            </a:r>
          </a:p>
          <a:p>
            <a:pPr>
              <a:spcAft>
                <a:spcPts val="1200"/>
              </a:spcAft>
            </a:pPr>
            <a:endParaRPr lang="en-US"/>
          </a:p>
          <a:p>
            <a:pPr>
              <a:spcAft>
                <a:spcPts val="1200"/>
              </a:spcAft>
            </a:pPr>
            <a:r>
              <a:rPr lang="en-US"/>
              <a:t>I love he. 		I love him.</a:t>
            </a:r>
          </a:p>
        </p:txBody>
      </p:sp>
      <p:grpSp>
        <p:nvGrpSpPr>
          <p:cNvPr id="24" name="Group 23">
            <a:extLst>
              <a:ext uri="{FF2B5EF4-FFF2-40B4-BE49-F238E27FC236}">
                <a16:creationId xmlns:a16="http://schemas.microsoft.com/office/drawing/2014/main" id="{3485F30C-6D27-7355-5757-AA85E4716B02}"/>
              </a:ext>
            </a:extLst>
          </p:cNvPr>
          <p:cNvGrpSpPr/>
          <p:nvPr/>
        </p:nvGrpSpPr>
        <p:grpSpPr>
          <a:xfrm rot="2700000">
            <a:off x="1800696" y="2247909"/>
            <a:ext cx="508073" cy="513770"/>
            <a:chOff x="3704024" y="2324100"/>
            <a:chExt cx="423872" cy="428625"/>
          </a:xfrm>
          <a:solidFill>
            <a:srgbClr val="E51E21"/>
          </a:solidFill>
        </p:grpSpPr>
        <p:sp>
          <p:nvSpPr>
            <p:cNvPr id="22" name="Rectangle 21">
              <a:extLst>
                <a:ext uri="{FF2B5EF4-FFF2-40B4-BE49-F238E27FC236}">
                  <a16:creationId xmlns:a16="http://schemas.microsoft.com/office/drawing/2014/main" id="{195F025C-27BB-1CFD-E772-4C848EF0B387}"/>
                </a:ext>
              </a:extLst>
            </p:cNvPr>
            <p:cNvSpPr/>
            <p:nvPr/>
          </p:nvSpPr>
          <p:spPr>
            <a:xfrm>
              <a:off x="3704024" y="2501503"/>
              <a:ext cx="423872"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51E21"/>
                </a:solidFill>
              </a:endParaRPr>
            </a:p>
          </p:txBody>
        </p:sp>
        <p:sp>
          <p:nvSpPr>
            <p:cNvPr id="23" name="Rectangle 22">
              <a:extLst>
                <a:ext uri="{FF2B5EF4-FFF2-40B4-BE49-F238E27FC236}">
                  <a16:creationId xmlns:a16="http://schemas.microsoft.com/office/drawing/2014/main" id="{FF2815B3-07B1-44DF-9F66-6AAEEA30ACB3}"/>
                </a:ext>
              </a:extLst>
            </p:cNvPr>
            <p:cNvSpPr/>
            <p:nvPr/>
          </p:nvSpPr>
          <p:spPr>
            <a:xfrm rot="5400000">
              <a:off x="3699270" y="2501503"/>
              <a:ext cx="428625"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51E21"/>
                </a:solidFill>
              </a:endParaRPr>
            </a:p>
          </p:txBody>
        </p:sp>
      </p:grpSp>
      <p:grpSp>
        <p:nvGrpSpPr>
          <p:cNvPr id="25" name="Group 24">
            <a:extLst>
              <a:ext uri="{FF2B5EF4-FFF2-40B4-BE49-F238E27FC236}">
                <a16:creationId xmlns:a16="http://schemas.microsoft.com/office/drawing/2014/main" id="{60FFD775-EFAB-D737-04E8-9DAD8CCDA0FC}"/>
              </a:ext>
            </a:extLst>
          </p:cNvPr>
          <p:cNvGrpSpPr/>
          <p:nvPr/>
        </p:nvGrpSpPr>
        <p:grpSpPr>
          <a:xfrm rot="2700000">
            <a:off x="4805408" y="2125970"/>
            <a:ext cx="270936" cy="513771"/>
            <a:chOff x="3724458" y="2324100"/>
            <a:chExt cx="226035" cy="428626"/>
          </a:xfrm>
          <a:solidFill>
            <a:srgbClr val="009640"/>
          </a:solidFill>
        </p:grpSpPr>
        <p:sp>
          <p:nvSpPr>
            <p:cNvPr id="26" name="Rectangle 25">
              <a:extLst>
                <a:ext uri="{FF2B5EF4-FFF2-40B4-BE49-F238E27FC236}">
                  <a16:creationId xmlns:a16="http://schemas.microsoft.com/office/drawing/2014/main" id="{F37B1C84-E8DF-F736-BBF3-896569294863}"/>
                </a:ext>
              </a:extLst>
            </p:cNvPr>
            <p:cNvSpPr/>
            <p:nvPr/>
          </p:nvSpPr>
          <p:spPr>
            <a:xfrm>
              <a:off x="3724458" y="2678907"/>
              <a:ext cx="226035"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61C78FE-4D0D-B02B-1CD8-513722B4CA2E}"/>
                </a:ext>
              </a:extLst>
            </p:cNvPr>
            <p:cNvSpPr/>
            <p:nvPr/>
          </p:nvSpPr>
          <p:spPr>
            <a:xfrm rot="5400000">
              <a:off x="3699270" y="2501503"/>
              <a:ext cx="428625"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F47ADDE9-1C2A-DCEE-27A5-F6E2858C5EA2}"/>
              </a:ext>
            </a:extLst>
          </p:cNvPr>
          <p:cNvGrpSpPr/>
          <p:nvPr/>
        </p:nvGrpSpPr>
        <p:grpSpPr>
          <a:xfrm rot="2700000">
            <a:off x="4805408" y="2975910"/>
            <a:ext cx="270936" cy="513771"/>
            <a:chOff x="3724458" y="2324100"/>
            <a:chExt cx="226035" cy="428626"/>
          </a:xfrm>
          <a:solidFill>
            <a:srgbClr val="009640"/>
          </a:solidFill>
        </p:grpSpPr>
        <p:sp>
          <p:nvSpPr>
            <p:cNvPr id="29" name="Rectangle 28">
              <a:extLst>
                <a:ext uri="{FF2B5EF4-FFF2-40B4-BE49-F238E27FC236}">
                  <a16:creationId xmlns:a16="http://schemas.microsoft.com/office/drawing/2014/main" id="{16258DAA-9CCE-28B3-75EE-4B90F93E80AC}"/>
                </a:ext>
              </a:extLst>
            </p:cNvPr>
            <p:cNvSpPr/>
            <p:nvPr/>
          </p:nvSpPr>
          <p:spPr>
            <a:xfrm>
              <a:off x="3724458" y="2678907"/>
              <a:ext cx="226035"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59369A4-5913-AD1B-0B4F-7F5631EC9A55}"/>
                </a:ext>
              </a:extLst>
            </p:cNvPr>
            <p:cNvSpPr/>
            <p:nvPr/>
          </p:nvSpPr>
          <p:spPr>
            <a:xfrm rot="5400000">
              <a:off x="3699270" y="2501503"/>
              <a:ext cx="428625"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C2D5D215-1B0D-A239-023B-31EF9ABF80F7}"/>
              </a:ext>
            </a:extLst>
          </p:cNvPr>
          <p:cNvGrpSpPr/>
          <p:nvPr/>
        </p:nvGrpSpPr>
        <p:grpSpPr>
          <a:xfrm rot="2700000">
            <a:off x="1791171" y="3076025"/>
            <a:ext cx="508073" cy="513770"/>
            <a:chOff x="3704024" y="2324100"/>
            <a:chExt cx="423872" cy="428625"/>
          </a:xfrm>
          <a:solidFill>
            <a:srgbClr val="E51E21"/>
          </a:solidFill>
        </p:grpSpPr>
        <p:sp>
          <p:nvSpPr>
            <p:cNvPr id="14" name="Rectangle 13">
              <a:extLst>
                <a:ext uri="{FF2B5EF4-FFF2-40B4-BE49-F238E27FC236}">
                  <a16:creationId xmlns:a16="http://schemas.microsoft.com/office/drawing/2014/main" id="{8AD22E86-455A-AD16-3BEE-2739F6128256}"/>
                </a:ext>
              </a:extLst>
            </p:cNvPr>
            <p:cNvSpPr/>
            <p:nvPr/>
          </p:nvSpPr>
          <p:spPr>
            <a:xfrm>
              <a:off x="3704024" y="2501503"/>
              <a:ext cx="423872"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51E21"/>
                </a:solidFill>
              </a:endParaRPr>
            </a:p>
          </p:txBody>
        </p:sp>
        <p:sp>
          <p:nvSpPr>
            <p:cNvPr id="15" name="Rectangle 14">
              <a:extLst>
                <a:ext uri="{FF2B5EF4-FFF2-40B4-BE49-F238E27FC236}">
                  <a16:creationId xmlns:a16="http://schemas.microsoft.com/office/drawing/2014/main" id="{90F8352A-5F1B-73BF-9D93-3CD1C695C896}"/>
                </a:ext>
              </a:extLst>
            </p:cNvPr>
            <p:cNvSpPr/>
            <p:nvPr/>
          </p:nvSpPr>
          <p:spPr>
            <a:xfrm rot="5400000">
              <a:off x="3699270" y="2501503"/>
              <a:ext cx="428625" cy="73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51E21"/>
                </a:solidFill>
              </a:endParaRPr>
            </a:p>
          </p:txBody>
        </p:sp>
      </p:grpSp>
      <p:sp>
        <p:nvSpPr>
          <p:cNvPr id="2" name="Arrow: Right 1">
            <a:extLst>
              <a:ext uri="{FF2B5EF4-FFF2-40B4-BE49-F238E27FC236}">
                <a16:creationId xmlns:a16="http://schemas.microsoft.com/office/drawing/2014/main" id="{8AF8C3B4-F8E2-4CFE-AEC5-98CE5D4A1123}"/>
              </a:ext>
            </a:extLst>
          </p:cNvPr>
          <p:cNvSpPr/>
          <p:nvPr/>
        </p:nvSpPr>
        <p:spPr>
          <a:xfrm>
            <a:off x="2385574" y="2355851"/>
            <a:ext cx="1014462" cy="293854"/>
          </a:xfrm>
          <a:prstGeom prst="rightArrow">
            <a:avLst>
              <a:gd name="adj1" fmla="val 33477"/>
              <a:gd name="adj2" fmla="val 65369"/>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CEDC1AFB-F9BB-554B-E785-F16AAA99BC38}"/>
              </a:ext>
            </a:extLst>
          </p:cNvPr>
          <p:cNvSpPr/>
          <p:nvPr/>
        </p:nvSpPr>
        <p:spPr>
          <a:xfrm>
            <a:off x="2385574" y="3183967"/>
            <a:ext cx="1014462" cy="293854"/>
          </a:xfrm>
          <a:prstGeom prst="rightArrow">
            <a:avLst>
              <a:gd name="adj1" fmla="val 33477"/>
              <a:gd name="adj2" fmla="val 65369"/>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888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789301"/>
            <a:ext cx="7632700" cy="276999"/>
          </a:xfrm>
          <a:prstGeom prst="rect">
            <a:avLst/>
          </a:prstGeom>
        </p:spPr>
        <p:txBody>
          <a:bodyPr wrap="square" lIns="0" tIns="0" rIns="0" bIns="0">
            <a:spAutoFit/>
          </a:bodyPr>
          <a:lstStyle/>
          <a:p>
            <a:pPr>
              <a:spcAft>
                <a:spcPts val="1200"/>
              </a:spcAft>
            </a:pPr>
            <a:r>
              <a:rPr lang="en-US" b="0" i="0" u="none" strike="noStrike">
                <a:effectLst/>
              </a:rPr>
              <a:t>Match the subject pronoun with the object pronoun.</a:t>
            </a:r>
          </a:p>
        </p:txBody>
      </p:sp>
      <p:sp>
        <p:nvSpPr>
          <p:cNvPr id="18" name="Text">
            <a:extLst>
              <a:ext uri="{FF2B5EF4-FFF2-40B4-BE49-F238E27FC236}">
                <a16:creationId xmlns:a16="http://schemas.microsoft.com/office/drawing/2014/main" id="{8177D18E-4D1C-F5D7-E3B9-9B40B9BC1BE5}"/>
              </a:ext>
            </a:extLst>
          </p:cNvPr>
          <p:cNvSpPr/>
          <p:nvPr/>
        </p:nvSpPr>
        <p:spPr>
          <a:xfrm>
            <a:off x="755650" y="5654921"/>
            <a:ext cx="1722212" cy="440257"/>
          </a:xfrm>
          <a:prstGeom prst="rect">
            <a:avLst/>
          </a:prstGeom>
          <a:solidFill>
            <a:schemeClr val="bg1"/>
          </a:solidFill>
          <a:ln w="19050">
            <a:solidFill>
              <a:srgbClr val="00649C"/>
            </a:solidFill>
          </a:ln>
        </p:spPr>
        <p:txBody>
          <a:bodyPr wrap="square" lIns="0" tIns="0" rIns="0" bIns="0" anchor="ctr">
            <a:noAutofit/>
          </a:bodyPr>
          <a:lstStyle/>
          <a:p>
            <a:pPr algn="ctr" rtl="0">
              <a:spcBef>
                <a:spcPts val="0"/>
              </a:spcBef>
              <a:spcAft>
                <a:spcPts val="1200"/>
              </a:spcAft>
            </a:pPr>
            <a:r>
              <a:rPr lang="en-US" i="0" u="none" strike="noStrike">
                <a:solidFill>
                  <a:srgbClr val="00649C"/>
                </a:solidFill>
                <a:effectLst/>
              </a:rPr>
              <a:t>Show Answers</a:t>
            </a:r>
            <a:endParaRPr lang="en-US">
              <a:solidFill>
                <a:srgbClr val="00649C"/>
              </a:solidFill>
              <a:effectLst/>
            </a:endParaRPr>
          </a:p>
        </p:txBody>
      </p:sp>
      <p:sp>
        <p:nvSpPr>
          <p:cNvPr id="19" name="Show Answers">
            <a:extLst>
              <a:ext uri="{FF2B5EF4-FFF2-40B4-BE49-F238E27FC236}">
                <a16:creationId xmlns:a16="http://schemas.microsoft.com/office/drawing/2014/main" id="{4FABBD8D-13F5-6AD1-5757-D2C8FCBA1916}"/>
              </a:ext>
            </a:extLst>
          </p:cNvPr>
          <p:cNvSpPr/>
          <p:nvPr/>
        </p:nvSpPr>
        <p:spPr>
          <a:xfrm>
            <a:off x="755650" y="5654921"/>
            <a:ext cx="1722212" cy="440257"/>
          </a:xfrm>
          <a:prstGeom prst="rect">
            <a:avLst/>
          </a:prstGeom>
          <a:solidFill>
            <a:srgbClr val="009640"/>
          </a:solidFill>
          <a:ln w="19050">
            <a:solidFill>
              <a:srgbClr val="009640"/>
            </a:solidFill>
          </a:ln>
        </p:spPr>
        <p:txBody>
          <a:bodyPr wrap="square" lIns="0" tIns="0" rIns="0" bIns="0" anchor="ctr">
            <a:noAutofit/>
          </a:bodyPr>
          <a:lstStyle/>
          <a:p>
            <a:pPr algn="ctr" rtl="0">
              <a:spcBef>
                <a:spcPts val="0"/>
              </a:spcBef>
              <a:spcAft>
                <a:spcPts val="1200"/>
              </a:spcAft>
            </a:pPr>
            <a:r>
              <a:rPr lang="en-US" b="1" i="0" u="none" strike="noStrike">
                <a:solidFill>
                  <a:schemeClr val="bg1"/>
                </a:solidFill>
                <a:effectLst/>
              </a:rPr>
              <a:t>Show Answers</a:t>
            </a:r>
            <a:endParaRPr lang="en-US" b="1">
              <a:solidFill>
                <a:schemeClr val="bg1"/>
              </a:solidFill>
              <a:effectLst/>
            </a:endParaRPr>
          </a:p>
        </p:txBody>
      </p:sp>
      <p:sp>
        <p:nvSpPr>
          <p:cNvPr id="20" name="Text">
            <a:extLst>
              <a:ext uri="{FF2B5EF4-FFF2-40B4-BE49-F238E27FC236}">
                <a16:creationId xmlns:a16="http://schemas.microsoft.com/office/drawing/2014/main" id="{545E4A5C-1C2B-4CFB-EE59-5B6A6A33BEC4}"/>
              </a:ext>
            </a:extLst>
          </p:cNvPr>
          <p:cNvSpPr/>
          <p:nvPr/>
        </p:nvSpPr>
        <p:spPr>
          <a:xfrm>
            <a:off x="1901229" y="1452969"/>
            <a:ext cx="535744" cy="3796232"/>
          </a:xfrm>
          <a:prstGeom prst="rect">
            <a:avLst/>
          </a:prstGeom>
        </p:spPr>
        <p:txBody>
          <a:bodyPr wrap="square" lIns="0" tIns="0" rIns="0" bIns="0">
            <a:spAutoFit/>
          </a:bodyPr>
          <a:lstStyle/>
          <a:p>
            <a:pPr algn="r" rtl="0">
              <a:lnSpc>
                <a:spcPct val="150000"/>
              </a:lnSpc>
              <a:spcBef>
                <a:spcPts val="0"/>
              </a:spcBef>
              <a:spcAft>
                <a:spcPts val="1200"/>
              </a:spcAft>
            </a:pPr>
            <a:r>
              <a:rPr lang="en-US" sz="1800" b="1" i="0" u="none" strike="noStrike">
                <a:solidFill>
                  <a:srgbClr val="00649C"/>
                </a:solidFill>
                <a:effectLst/>
              </a:rPr>
              <a:t>I </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You</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He</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She</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It</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We</a:t>
            </a:r>
            <a:endParaRPr lang="en-US" b="1">
              <a:solidFill>
                <a:srgbClr val="00649C"/>
              </a:solidFill>
              <a:effectLst/>
            </a:endParaRPr>
          </a:p>
          <a:p>
            <a:pPr algn="r" rtl="0">
              <a:lnSpc>
                <a:spcPct val="150000"/>
              </a:lnSpc>
              <a:spcBef>
                <a:spcPts val="0"/>
              </a:spcBef>
              <a:spcAft>
                <a:spcPts val="1200"/>
              </a:spcAft>
            </a:pPr>
            <a:r>
              <a:rPr lang="en-US" sz="1800" b="1" i="0" u="none" strike="noStrike">
                <a:solidFill>
                  <a:srgbClr val="00649C"/>
                </a:solidFill>
                <a:effectLst/>
              </a:rPr>
              <a:t>They</a:t>
            </a:r>
            <a:endParaRPr lang="en-US" b="1">
              <a:solidFill>
                <a:srgbClr val="00649C"/>
              </a:solidFill>
              <a:effectLst/>
            </a:endParaRPr>
          </a:p>
        </p:txBody>
      </p:sp>
      <p:sp>
        <p:nvSpPr>
          <p:cNvPr id="21" name="Text">
            <a:extLst>
              <a:ext uri="{FF2B5EF4-FFF2-40B4-BE49-F238E27FC236}">
                <a16:creationId xmlns:a16="http://schemas.microsoft.com/office/drawing/2014/main" id="{6521FF71-C396-6C6C-60F8-51C7870456E3}"/>
              </a:ext>
            </a:extLst>
          </p:cNvPr>
          <p:cNvSpPr/>
          <p:nvPr/>
        </p:nvSpPr>
        <p:spPr>
          <a:xfrm>
            <a:off x="6697483" y="1452969"/>
            <a:ext cx="1417817" cy="3796232"/>
          </a:xfrm>
          <a:prstGeom prst="rect">
            <a:avLst/>
          </a:prstGeom>
        </p:spPr>
        <p:txBody>
          <a:bodyPr wrap="square" lIns="0" tIns="0" rIns="0" bIns="0">
            <a:spAutoFit/>
          </a:bodyPr>
          <a:lstStyle/>
          <a:p>
            <a:pPr rtl="0">
              <a:lnSpc>
                <a:spcPct val="150000"/>
              </a:lnSpc>
              <a:spcBef>
                <a:spcPts val="0"/>
              </a:spcBef>
              <a:spcAft>
                <a:spcPts val="1200"/>
              </a:spcAft>
            </a:pPr>
            <a:r>
              <a:rPr lang="en-US" b="1">
                <a:solidFill>
                  <a:srgbClr val="00649C"/>
                </a:solidFill>
                <a:effectLst/>
              </a:rPr>
              <a:t>Her</a:t>
            </a:r>
          </a:p>
          <a:p>
            <a:pPr rtl="0">
              <a:lnSpc>
                <a:spcPct val="150000"/>
              </a:lnSpc>
              <a:spcBef>
                <a:spcPts val="0"/>
              </a:spcBef>
              <a:spcAft>
                <a:spcPts val="1200"/>
              </a:spcAft>
            </a:pPr>
            <a:r>
              <a:rPr lang="en-US" b="1">
                <a:solidFill>
                  <a:srgbClr val="00649C"/>
                </a:solidFill>
              </a:rPr>
              <a:t>Him</a:t>
            </a:r>
          </a:p>
          <a:p>
            <a:pPr rtl="0">
              <a:lnSpc>
                <a:spcPct val="150000"/>
              </a:lnSpc>
              <a:spcBef>
                <a:spcPts val="0"/>
              </a:spcBef>
              <a:spcAft>
                <a:spcPts val="1200"/>
              </a:spcAft>
            </a:pPr>
            <a:r>
              <a:rPr lang="en-US" b="1">
                <a:solidFill>
                  <a:srgbClr val="00649C"/>
                </a:solidFill>
                <a:effectLst/>
              </a:rPr>
              <a:t>Them</a:t>
            </a:r>
          </a:p>
          <a:p>
            <a:pPr rtl="0">
              <a:lnSpc>
                <a:spcPct val="150000"/>
              </a:lnSpc>
              <a:spcBef>
                <a:spcPts val="0"/>
              </a:spcBef>
              <a:spcAft>
                <a:spcPts val="1200"/>
              </a:spcAft>
            </a:pPr>
            <a:r>
              <a:rPr lang="en-US" b="1">
                <a:solidFill>
                  <a:srgbClr val="00649C"/>
                </a:solidFill>
                <a:effectLst/>
              </a:rPr>
              <a:t>It</a:t>
            </a:r>
          </a:p>
          <a:p>
            <a:pPr rtl="0">
              <a:lnSpc>
                <a:spcPct val="150000"/>
              </a:lnSpc>
              <a:spcBef>
                <a:spcPts val="0"/>
              </a:spcBef>
              <a:spcAft>
                <a:spcPts val="1200"/>
              </a:spcAft>
            </a:pPr>
            <a:r>
              <a:rPr lang="en-US" b="1">
                <a:solidFill>
                  <a:srgbClr val="00649C"/>
                </a:solidFill>
              </a:rPr>
              <a:t>You</a:t>
            </a:r>
          </a:p>
          <a:p>
            <a:pPr rtl="0">
              <a:lnSpc>
                <a:spcPct val="150000"/>
              </a:lnSpc>
              <a:spcBef>
                <a:spcPts val="0"/>
              </a:spcBef>
              <a:spcAft>
                <a:spcPts val="1200"/>
              </a:spcAft>
            </a:pPr>
            <a:r>
              <a:rPr lang="en-US" b="1">
                <a:solidFill>
                  <a:srgbClr val="00649C"/>
                </a:solidFill>
                <a:effectLst/>
              </a:rPr>
              <a:t>Us</a:t>
            </a:r>
          </a:p>
          <a:p>
            <a:pPr rtl="0">
              <a:lnSpc>
                <a:spcPct val="150000"/>
              </a:lnSpc>
              <a:spcBef>
                <a:spcPts val="0"/>
              </a:spcBef>
              <a:spcAft>
                <a:spcPts val="1200"/>
              </a:spcAft>
            </a:pPr>
            <a:r>
              <a:rPr lang="en-US" b="1">
                <a:solidFill>
                  <a:srgbClr val="00649C"/>
                </a:solidFill>
              </a:rPr>
              <a:t>Me</a:t>
            </a:r>
            <a:endParaRPr lang="en-US" b="1">
              <a:solidFill>
                <a:srgbClr val="00649C"/>
              </a:solidFill>
              <a:effectLst/>
            </a:endParaRPr>
          </a:p>
        </p:txBody>
      </p:sp>
      <p:cxnSp>
        <p:nvCxnSpPr>
          <p:cNvPr id="31" name="Straight Connector 30">
            <a:extLst>
              <a:ext uri="{FF2B5EF4-FFF2-40B4-BE49-F238E27FC236}">
                <a16:creationId xmlns:a16="http://schemas.microsoft.com/office/drawing/2014/main" id="{BC98B5E1-763F-F440-FE50-81F00A459B6B}"/>
              </a:ext>
            </a:extLst>
          </p:cNvPr>
          <p:cNvCxnSpPr>
            <a:cxnSpLocks/>
          </p:cNvCxnSpPr>
          <p:nvPr/>
        </p:nvCxnSpPr>
        <p:spPr>
          <a:xfrm>
            <a:off x="2553851" y="1689628"/>
            <a:ext cx="4039830" cy="3401485"/>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988079-E76B-D2E4-0F40-6D08772580B8}"/>
              </a:ext>
            </a:extLst>
          </p:cNvPr>
          <p:cNvCxnSpPr>
            <a:cxnSpLocks/>
          </p:cNvCxnSpPr>
          <p:nvPr/>
        </p:nvCxnSpPr>
        <p:spPr>
          <a:xfrm>
            <a:off x="2553851" y="2253190"/>
            <a:ext cx="4035067" cy="1699685"/>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3528C4-BDF4-66E0-7CF5-19E20050A7FF}"/>
              </a:ext>
            </a:extLst>
          </p:cNvPr>
          <p:cNvCxnSpPr>
            <a:cxnSpLocks/>
          </p:cNvCxnSpPr>
          <p:nvPr/>
        </p:nvCxnSpPr>
        <p:spPr>
          <a:xfrm flipV="1">
            <a:off x="2553851" y="2260600"/>
            <a:ext cx="4037449" cy="577815"/>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92676E-0A31-F729-5BC7-E22A1DB39BB1}"/>
              </a:ext>
            </a:extLst>
          </p:cNvPr>
          <p:cNvCxnSpPr>
            <a:cxnSpLocks/>
          </p:cNvCxnSpPr>
          <p:nvPr/>
        </p:nvCxnSpPr>
        <p:spPr>
          <a:xfrm flipV="1">
            <a:off x="2551469" y="1689100"/>
            <a:ext cx="4039831" cy="1734551"/>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0FD46F-EE72-5674-2DCD-1D05A8AA4C1B}"/>
              </a:ext>
            </a:extLst>
          </p:cNvPr>
          <p:cNvCxnSpPr>
            <a:cxnSpLocks/>
          </p:cNvCxnSpPr>
          <p:nvPr/>
        </p:nvCxnSpPr>
        <p:spPr>
          <a:xfrm flipV="1">
            <a:off x="2553851" y="3429000"/>
            <a:ext cx="4024749" cy="520937"/>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27642B-8822-D449-8760-13D3D1F14E09}"/>
              </a:ext>
            </a:extLst>
          </p:cNvPr>
          <p:cNvCxnSpPr>
            <a:cxnSpLocks/>
            <a:endCxn id="43" idx="6"/>
          </p:cNvCxnSpPr>
          <p:nvPr/>
        </p:nvCxnSpPr>
        <p:spPr>
          <a:xfrm flipV="1">
            <a:off x="2555081" y="4537992"/>
            <a:ext cx="4072410" cy="10196"/>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8311EED-F68A-5583-32C0-182F842563EE}"/>
              </a:ext>
            </a:extLst>
          </p:cNvPr>
          <p:cNvCxnSpPr>
            <a:cxnSpLocks/>
          </p:cNvCxnSpPr>
          <p:nvPr/>
        </p:nvCxnSpPr>
        <p:spPr>
          <a:xfrm flipV="1">
            <a:off x="2553851" y="2843213"/>
            <a:ext cx="4037449" cy="2249591"/>
          </a:xfrm>
          <a:prstGeom prst="line">
            <a:avLst/>
          </a:prstGeom>
          <a:ln w="19050">
            <a:solidFill>
              <a:srgbClr val="009640"/>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8D29002B-EFAF-CE7F-A01A-3BB5F3642E6B}"/>
              </a:ext>
            </a:extLst>
          </p:cNvPr>
          <p:cNvSpPr/>
          <p:nvPr/>
        </p:nvSpPr>
        <p:spPr>
          <a:xfrm>
            <a:off x="6551333" y="1650223"/>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39" name="Oval 38">
            <a:extLst>
              <a:ext uri="{FF2B5EF4-FFF2-40B4-BE49-F238E27FC236}">
                <a16:creationId xmlns:a16="http://schemas.microsoft.com/office/drawing/2014/main" id="{E4A12853-6135-C154-7BAC-A4944E68EC7B}"/>
              </a:ext>
            </a:extLst>
          </p:cNvPr>
          <p:cNvSpPr/>
          <p:nvPr/>
        </p:nvSpPr>
        <p:spPr>
          <a:xfrm>
            <a:off x="6551333" y="2226485"/>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40" name="Oval 39">
            <a:extLst>
              <a:ext uri="{FF2B5EF4-FFF2-40B4-BE49-F238E27FC236}">
                <a16:creationId xmlns:a16="http://schemas.microsoft.com/office/drawing/2014/main" id="{5F26FB1D-3663-D36D-5205-93B8240BFEB3}"/>
              </a:ext>
            </a:extLst>
          </p:cNvPr>
          <p:cNvSpPr/>
          <p:nvPr/>
        </p:nvSpPr>
        <p:spPr>
          <a:xfrm>
            <a:off x="6551333" y="2802747"/>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41" name="Oval 40">
            <a:extLst>
              <a:ext uri="{FF2B5EF4-FFF2-40B4-BE49-F238E27FC236}">
                <a16:creationId xmlns:a16="http://schemas.microsoft.com/office/drawing/2014/main" id="{3DEE8019-DE83-769F-8F5F-5595D21C5C54}"/>
              </a:ext>
            </a:extLst>
          </p:cNvPr>
          <p:cNvSpPr/>
          <p:nvPr/>
        </p:nvSpPr>
        <p:spPr>
          <a:xfrm>
            <a:off x="6551333" y="3384668"/>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42" name="Oval 41">
            <a:extLst>
              <a:ext uri="{FF2B5EF4-FFF2-40B4-BE49-F238E27FC236}">
                <a16:creationId xmlns:a16="http://schemas.microsoft.com/office/drawing/2014/main" id="{4BF5C471-ACF7-9658-83E3-D23D3948B26A}"/>
              </a:ext>
            </a:extLst>
          </p:cNvPr>
          <p:cNvSpPr/>
          <p:nvPr/>
        </p:nvSpPr>
        <p:spPr>
          <a:xfrm>
            <a:off x="6551333" y="3912582"/>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43" name="Oval 42">
            <a:extLst>
              <a:ext uri="{FF2B5EF4-FFF2-40B4-BE49-F238E27FC236}">
                <a16:creationId xmlns:a16="http://schemas.microsoft.com/office/drawing/2014/main" id="{6DBD0AB4-F459-6409-9166-8D08AE46EBDB}"/>
              </a:ext>
            </a:extLst>
          </p:cNvPr>
          <p:cNvSpPr/>
          <p:nvPr/>
        </p:nvSpPr>
        <p:spPr>
          <a:xfrm>
            <a:off x="6551333" y="4499913"/>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44" name="Oval 43">
            <a:extLst>
              <a:ext uri="{FF2B5EF4-FFF2-40B4-BE49-F238E27FC236}">
                <a16:creationId xmlns:a16="http://schemas.microsoft.com/office/drawing/2014/main" id="{4A7E98EC-170B-E22F-6B5F-F1893C0A34DA}"/>
              </a:ext>
            </a:extLst>
          </p:cNvPr>
          <p:cNvSpPr/>
          <p:nvPr/>
        </p:nvSpPr>
        <p:spPr>
          <a:xfrm>
            <a:off x="6551333" y="5049165"/>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45" name="Oval 44">
            <a:extLst>
              <a:ext uri="{FF2B5EF4-FFF2-40B4-BE49-F238E27FC236}">
                <a16:creationId xmlns:a16="http://schemas.microsoft.com/office/drawing/2014/main" id="{883FFF75-89CF-D1E2-1EC0-7D05FF600B1D}"/>
              </a:ext>
            </a:extLst>
          </p:cNvPr>
          <p:cNvSpPr/>
          <p:nvPr/>
        </p:nvSpPr>
        <p:spPr>
          <a:xfrm>
            <a:off x="2515772" y="1650223"/>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46" name="Oval 45">
            <a:extLst>
              <a:ext uri="{FF2B5EF4-FFF2-40B4-BE49-F238E27FC236}">
                <a16:creationId xmlns:a16="http://schemas.microsoft.com/office/drawing/2014/main" id="{D4448100-1ACB-AA74-1626-8093C2AA9264}"/>
              </a:ext>
            </a:extLst>
          </p:cNvPr>
          <p:cNvSpPr/>
          <p:nvPr/>
        </p:nvSpPr>
        <p:spPr>
          <a:xfrm>
            <a:off x="2515772" y="2226485"/>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47" name="Oval 46">
            <a:extLst>
              <a:ext uri="{FF2B5EF4-FFF2-40B4-BE49-F238E27FC236}">
                <a16:creationId xmlns:a16="http://schemas.microsoft.com/office/drawing/2014/main" id="{F2BAEBBE-13DC-E230-702C-9030B885E003}"/>
              </a:ext>
            </a:extLst>
          </p:cNvPr>
          <p:cNvSpPr/>
          <p:nvPr/>
        </p:nvSpPr>
        <p:spPr>
          <a:xfrm>
            <a:off x="2515772" y="2802747"/>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48" name="Oval 47">
            <a:extLst>
              <a:ext uri="{FF2B5EF4-FFF2-40B4-BE49-F238E27FC236}">
                <a16:creationId xmlns:a16="http://schemas.microsoft.com/office/drawing/2014/main" id="{EE2612FA-7BCE-15AE-38E5-9BA5E1FEBF9E}"/>
              </a:ext>
            </a:extLst>
          </p:cNvPr>
          <p:cNvSpPr/>
          <p:nvPr/>
        </p:nvSpPr>
        <p:spPr>
          <a:xfrm>
            <a:off x="2515772" y="3384668"/>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49" name="Oval 48">
            <a:extLst>
              <a:ext uri="{FF2B5EF4-FFF2-40B4-BE49-F238E27FC236}">
                <a16:creationId xmlns:a16="http://schemas.microsoft.com/office/drawing/2014/main" id="{834CD800-DD21-4408-0635-CF4E575F97A4}"/>
              </a:ext>
            </a:extLst>
          </p:cNvPr>
          <p:cNvSpPr/>
          <p:nvPr/>
        </p:nvSpPr>
        <p:spPr>
          <a:xfrm>
            <a:off x="2515772" y="3912582"/>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50" name="Oval 49">
            <a:extLst>
              <a:ext uri="{FF2B5EF4-FFF2-40B4-BE49-F238E27FC236}">
                <a16:creationId xmlns:a16="http://schemas.microsoft.com/office/drawing/2014/main" id="{0AFE8CB9-E506-2748-50E0-90A0514E6EF5}"/>
              </a:ext>
            </a:extLst>
          </p:cNvPr>
          <p:cNvSpPr/>
          <p:nvPr/>
        </p:nvSpPr>
        <p:spPr>
          <a:xfrm>
            <a:off x="2515772" y="4499913"/>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
        <p:nvSpPr>
          <p:cNvPr id="51" name="Oval 50">
            <a:extLst>
              <a:ext uri="{FF2B5EF4-FFF2-40B4-BE49-F238E27FC236}">
                <a16:creationId xmlns:a16="http://schemas.microsoft.com/office/drawing/2014/main" id="{08788DBF-E983-CF10-C138-029E76FCA086}"/>
              </a:ext>
            </a:extLst>
          </p:cNvPr>
          <p:cNvSpPr/>
          <p:nvPr/>
        </p:nvSpPr>
        <p:spPr>
          <a:xfrm>
            <a:off x="2515772" y="5049165"/>
            <a:ext cx="76158" cy="76158"/>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49C"/>
              </a:solidFill>
            </a:endParaRPr>
          </a:p>
        </p:txBody>
      </p:sp>
    </p:spTree>
    <p:extLst>
      <p:ext uri="{BB962C8B-B14F-4D97-AF65-F5344CB8AC3E}">
        <p14:creationId xmlns:p14="http://schemas.microsoft.com/office/powerpoint/2010/main" val="3289236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19"/>
                                        </p:tgtEl>
                                      </p:cBhvr>
                                    </p:animEffect>
                                    <p:set>
                                      <p:cBhvr>
                                        <p:cTn id="7" dur="1" fill="hold">
                                          <p:stCondLst>
                                            <p:cond delay="249"/>
                                          </p:stCondLst>
                                        </p:cTn>
                                        <p:tgtEl>
                                          <p:spTgt spid="19"/>
                                        </p:tgtEl>
                                        <p:attrNameLst>
                                          <p:attrName>style.visibility</p:attrName>
                                        </p:attrNameLst>
                                      </p:cBhvr>
                                      <p:to>
                                        <p:strVal val="hidden"/>
                                      </p:to>
                                    </p:se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childTnLst>
                    </p:cTn>
                  </p:par>
                </p:childTnLst>
              </p:cTn>
              <p:nextCondLst>
                <p:cond evt="onClick" delay="0">
                  <p:tgtEl>
                    <p:spTgt spid="19"/>
                  </p:tgtEl>
                </p:cond>
              </p:nextCondLst>
            </p:seq>
          </p:childTnLst>
        </p:cTn>
      </p:par>
    </p:tnLst>
    <p:bldLst>
      <p:bldP spid="19"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381</TotalTime>
  <Words>512</Words>
  <Application>Microsoft Office PowerPoint</Application>
  <PresentationFormat>On-screen Show (4:3)</PresentationFormat>
  <Paragraphs>102</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Twinkl</vt:lpstr>
      <vt:lpstr>Arial</vt:lpstr>
      <vt:lpstr>Calibri</vt:lpstr>
      <vt:lpstr>Roboto</vt:lpstr>
      <vt:lpstr>Slide Layouts</vt:lpstr>
      <vt:lpstr>Disclaimers/Guidance</vt:lpstr>
      <vt:lpstr>PowerPoint Presentation</vt:lpstr>
      <vt:lpstr>Subject Pronouns</vt:lpstr>
      <vt:lpstr>PowerPoint Presentation</vt:lpstr>
      <vt:lpstr>PowerPoint Presentation</vt:lpstr>
      <vt:lpstr>PowerPoint Presentation</vt:lpstr>
      <vt:lpstr>PowerPoint Presentation</vt:lpstr>
      <vt:lpstr>Object Pronouns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Francisco Pinto</dc:creator>
  <cp:lastModifiedBy>LENOVO</cp:lastModifiedBy>
  <cp:revision>25</cp:revision>
  <dcterms:created xsi:type="dcterms:W3CDTF">2022-06-24T16:42:11Z</dcterms:created>
  <dcterms:modified xsi:type="dcterms:W3CDTF">2024-04-19T16:17:02Z</dcterms:modified>
</cp:coreProperties>
</file>