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</p:sldIdLst>
  <p:sldSz cx="9144000" cy="6858000" type="screen4x3"/>
  <p:notesSz cx="6858000" cy="9144000"/>
  <p:embeddedFontLst>
    <p:embeddedFont>
      <p:font typeface="Twinkl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215"/>
    <a:srgbClr val="F49CA2"/>
    <a:srgbClr val="FFE940"/>
    <a:srgbClr val="C0DFC3"/>
    <a:srgbClr val="D0B6D9"/>
    <a:srgbClr val="F49C93"/>
    <a:srgbClr val="85BD32"/>
    <a:srgbClr val="EF72AA"/>
    <a:srgbClr val="9C9BCD"/>
    <a:srgbClr val="21A6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04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894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01/02/2024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01/02/2024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/t-n-971-spaced-themed-addition-powerpoint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/t-n-971-spaced-themed-addition-powerpoint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hlinkClick r:id="rId4"/>
            <a:extLst>
              <a:ext uri="{FF2B5EF4-FFF2-40B4-BE49-F238E27FC236}">
                <a16:creationId xmlns:a16="http://schemas.microsoft.com/office/drawing/2014/main" xmlns="" id="{101F3471-BB04-FD4B-9ED5-386BAE0B0CAE}"/>
              </a:ext>
            </a:extLst>
          </p:cNvPr>
          <p:cNvSpPr txBox="1"/>
          <p:nvPr userDrawn="1"/>
        </p:nvSpPr>
        <p:spPr>
          <a:xfrm>
            <a:off x="7488820" y="5856790"/>
            <a:ext cx="1469985" cy="100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38151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 sz="3600"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hlinkClick r:id="rId4"/>
            <a:extLst>
              <a:ext uri="{FF2B5EF4-FFF2-40B4-BE49-F238E27FC236}">
                <a16:creationId xmlns:a16="http://schemas.microsoft.com/office/drawing/2014/main" xmlns="" id="{3C4770F0-1B63-F947-8633-8D95005BCC45}"/>
              </a:ext>
            </a:extLst>
          </p:cNvPr>
          <p:cNvSpPr txBox="1"/>
          <p:nvPr userDrawn="1"/>
        </p:nvSpPr>
        <p:spPr>
          <a:xfrm>
            <a:off x="7488820" y="5856790"/>
            <a:ext cx="1469985" cy="100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1A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422809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11.xml"/><Relationship Id="rId7" Type="http://schemas.openxmlformats.org/officeDocument/2006/relationships/image" Target="../media/image2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9.png"/><Relationship Id="rId7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slide" Target="slide11.xml"/><Relationship Id="rId7" Type="http://schemas.openxmlformats.org/officeDocument/2006/relationships/slide" Target="slide6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slide" Target="slide10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slide" Target="slide7.xml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19" Type="http://schemas.openxmlformats.org/officeDocument/2006/relationships/image" Target="../media/image12.png"/><Relationship Id="rId4" Type="http://schemas.openxmlformats.org/officeDocument/2006/relationships/slide" Target="slide9.xml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2.xml"/><Relationship Id="rId7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5.xml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slide" Target="slide2.xml"/><Relationship Id="rId4" Type="http://schemas.openxmlformats.org/officeDocument/2006/relationships/image" Target="../media/image2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2.xml"/><Relationship Id="rId7" Type="http://schemas.openxmlformats.org/officeDocument/2006/relationships/image" Target="../media/image1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1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4.png"/><Relationship Id="rId10" Type="http://schemas.openxmlformats.org/officeDocument/2006/relationships/slide" Target="slide2.xml"/><Relationship Id="rId4" Type="http://schemas.openxmlformats.org/officeDocument/2006/relationships/image" Target="../media/image31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4.png"/><Relationship Id="rId7" Type="http://schemas.openxmlformats.org/officeDocument/2006/relationships/image" Target="../media/image1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6.png"/><Relationship Id="rId10" Type="http://schemas.openxmlformats.org/officeDocument/2006/relationships/slide" Target="slide2.xml"/><Relationship Id="rId4" Type="http://schemas.openxmlformats.org/officeDocument/2006/relationships/image" Target="../media/image35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30657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C33AE2-8E7A-3B47-A638-803318C2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72AE99C5-F63D-9C4D-9514-F086FDC018B6}"/>
              </a:ext>
            </a:extLst>
          </p:cNvPr>
          <p:cNvSpPr/>
          <p:nvPr/>
        </p:nvSpPr>
        <p:spPr>
          <a:xfrm>
            <a:off x="557341" y="550023"/>
            <a:ext cx="6507522" cy="1797422"/>
          </a:xfrm>
          <a:prstGeom prst="roundRect">
            <a:avLst/>
          </a:prstGeom>
          <a:solidFill>
            <a:srgbClr val="EF72A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358877-CDAC-8B4A-9FB5-E6E82D983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438712">
            <a:off x="-1905952" y="2159413"/>
            <a:ext cx="451820" cy="1265375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FA9B7522-1B79-154B-A1C3-3748D4F96710}"/>
              </a:ext>
            </a:extLst>
          </p:cNvPr>
          <p:cNvSpPr/>
          <p:nvPr/>
        </p:nvSpPr>
        <p:spPr>
          <a:xfrm>
            <a:off x="7715823" y="5768725"/>
            <a:ext cx="900000" cy="540000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FE3A17-6967-0A4A-AF3E-BB1503141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438712">
            <a:off x="-2366789" y="3653782"/>
            <a:ext cx="451820" cy="1265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04AF2D-635F-3347-BB77-8169C0E51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438712">
            <a:off x="-1720929" y="5004236"/>
            <a:ext cx="451820" cy="1265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6CA3A54-2E38-DF4F-A8AC-A83B780F8E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438712">
            <a:off x="10964111" y="3513429"/>
            <a:ext cx="451820" cy="1265375"/>
          </a:xfrm>
          <a:prstGeom prst="rect">
            <a:avLst/>
          </a:prstGeom>
        </p:spPr>
      </p:pic>
      <p:sp>
        <p:nvSpPr>
          <p:cNvPr id="9" name="Plus 8">
            <a:extLst>
              <a:ext uri="{FF2B5EF4-FFF2-40B4-BE49-F238E27FC236}">
                <a16:creationId xmlns:a16="http://schemas.microsoft.com/office/drawing/2014/main" xmlns="" id="{A740FD75-006C-2141-A7AE-929239696D72}"/>
              </a:ext>
            </a:extLst>
          </p:cNvPr>
          <p:cNvSpPr/>
          <p:nvPr/>
        </p:nvSpPr>
        <p:spPr>
          <a:xfrm>
            <a:off x="2117913" y="4005064"/>
            <a:ext cx="1013927" cy="108291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qual 30">
            <a:extLst>
              <a:ext uri="{FF2B5EF4-FFF2-40B4-BE49-F238E27FC236}">
                <a16:creationId xmlns:a16="http://schemas.microsoft.com/office/drawing/2014/main" xmlns="" id="{2E1EC72D-EB17-BF4F-A910-74A94EEF1F45}"/>
              </a:ext>
            </a:extLst>
          </p:cNvPr>
          <p:cNvSpPr/>
          <p:nvPr/>
        </p:nvSpPr>
        <p:spPr>
          <a:xfrm>
            <a:off x="5220072" y="4077072"/>
            <a:ext cx="936104" cy="864096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5159D43-6EE7-6148-B046-4248E2C33E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82995" y="3788253"/>
            <a:ext cx="1124908" cy="15849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F31F4DD-9FCA-A647-9794-858552D3E8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4908" y="655299"/>
            <a:ext cx="1155194" cy="16459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E65E159-DC07-CF43-9CA8-B2BD11FA3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491" y="1066744"/>
            <a:ext cx="774259" cy="8230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8DBBCBD-F713-F247-8625-BF7A6F0D72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73691" y="583367"/>
            <a:ext cx="1145065" cy="16473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0CA12B9-6701-B744-9995-1D16D1FE2F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9632" y="1234213"/>
            <a:ext cx="719390" cy="5303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96A38C8-5202-1F42-98ED-51C953C141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67916" y="698259"/>
            <a:ext cx="1107190" cy="156000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21C4A842-59D2-1148-9BF9-9DD506F73D63}"/>
              </a:ext>
            </a:extLst>
          </p:cNvPr>
          <p:cNvSpPr/>
          <p:nvPr/>
        </p:nvSpPr>
        <p:spPr>
          <a:xfrm>
            <a:off x="2564580" y="5564400"/>
            <a:ext cx="1260000" cy="1080000"/>
          </a:xfrm>
          <a:prstGeom prst="roundRect">
            <a:avLst/>
          </a:prstGeom>
          <a:solidFill>
            <a:srgbClr val="EF72A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C7EEE058-5706-EF46-8D3D-6A864023AF10}"/>
              </a:ext>
            </a:extLst>
          </p:cNvPr>
          <p:cNvSpPr/>
          <p:nvPr/>
        </p:nvSpPr>
        <p:spPr>
          <a:xfrm>
            <a:off x="3939878" y="5564400"/>
            <a:ext cx="1260000" cy="1080000"/>
          </a:xfrm>
          <a:prstGeom prst="roundRect">
            <a:avLst/>
          </a:prstGeom>
          <a:solidFill>
            <a:srgbClr val="EF72A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MORE ALIENS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75122B6E-6006-1E4F-AEEA-D5F10D0A18B1}"/>
              </a:ext>
            </a:extLst>
          </p:cNvPr>
          <p:cNvSpPr/>
          <p:nvPr/>
        </p:nvSpPr>
        <p:spPr>
          <a:xfrm>
            <a:off x="5315177" y="5574725"/>
            <a:ext cx="1260000" cy="1080000"/>
          </a:xfrm>
          <a:prstGeom prst="roundRect">
            <a:avLst/>
          </a:prstGeom>
          <a:solidFill>
            <a:srgbClr val="EF72A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1FDC7CF9-E3D6-E447-A84A-6EA46B16C065}"/>
              </a:ext>
            </a:extLst>
          </p:cNvPr>
          <p:cNvSpPr/>
          <p:nvPr/>
        </p:nvSpPr>
        <p:spPr>
          <a:xfrm>
            <a:off x="7164250" y="550023"/>
            <a:ext cx="1440000" cy="1797422"/>
          </a:xfrm>
          <a:prstGeom prst="roundRect">
            <a:avLst/>
          </a:prstGeom>
          <a:solidFill>
            <a:srgbClr val="EF72A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THE SUM WOULD BE WRITTEN LIKE THIS</a:t>
            </a:r>
          </a:p>
        </p:txBody>
      </p:sp>
      <p:sp>
        <p:nvSpPr>
          <p:cNvPr id="23" name="Rounded Rectangle 22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C6F4CE80-EFA4-0F42-92B4-BDEE1DAD3192}"/>
              </a:ext>
            </a:extLst>
          </p:cNvPr>
          <p:cNvSpPr/>
          <p:nvPr/>
        </p:nvSpPr>
        <p:spPr>
          <a:xfrm>
            <a:off x="319831" y="6104400"/>
            <a:ext cx="1253226" cy="540000"/>
          </a:xfrm>
          <a:prstGeom prst="roundRect">
            <a:avLst/>
          </a:prstGeom>
          <a:solidFill>
            <a:srgbClr val="EF72A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Home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A83447B-A664-9342-8CE7-21BD80458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438712">
            <a:off x="10529557" y="4116187"/>
            <a:ext cx="451820" cy="126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51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4723 L 0.09757 0.0169 C 0.11771 0.00973 0.14809 0.00556 0.17969 0.00556 C 0.21632 0.00556 0.24531 0.00973 0.26545 0.0169 L 0.36285 0.04723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42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1736 L 0.0974 0.04444 C 0.11771 0.05046 0.14827 0.05394 0.18004 0.05394 C 0.21545 0.05394 0.24531 0.05046 0.26545 0.04444 L 0.3632 0.01736 " pathEditMode="relative" rAng="0" ptsTypes="AAA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208 L 0.10834 0.0088 C 0.12691 0.01134 0.15486 0.01273 0.1849 0.01273 C 0.21736 0.01273 0.2441 0.01134 0.26285 0.0088 L 0.35243 -0.00208 " pathEditMode="relative" rAng="0" ptsTypes="AAA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4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08866 L -0.20364 -0.15116 C -0.24843 -0.16528 -0.31423 -0.17292 -0.38315 -0.17292 C -0.46145 -0.17292 -0.5243 -0.16528 -0.56892 -0.15116 L -0.77881 -0.08866 " pathEditMode="relative" rAng="0" ptsTypes="AAAAA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3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08866 L -0.20364 -0.15116 C -0.24843 -0.16528 -0.31423 -0.17292 -0.38315 -0.17292 C -0.46145 -0.17292 -0.5243 -0.16528 -0.56892 -0.15116 L -0.77881 -0.08866 " pathEditMode="relative" rAng="0" ptsTypes="AAAAA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3" y="-421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34DB622E-399F-3E48-BD2A-1A37A71767ED}"/>
              </a:ext>
            </a:extLst>
          </p:cNvPr>
          <p:cNvSpPr/>
          <p:nvPr/>
        </p:nvSpPr>
        <p:spPr>
          <a:xfrm>
            <a:off x="545766" y="549275"/>
            <a:ext cx="6507522" cy="1797422"/>
          </a:xfrm>
          <a:prstGeom prst="roundRect">
            <a:avLst/>
          </a:prstGeom>
          <a:solidFill>
            <a:srgbClr val="9C9BC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0AEB6E-FB26-0E4B-9690-3E54CAF5A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136268">
            <a:off x="-2185389" y="3101625"/>
            <a:ext cx="1078667" cy="1086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50F45B-F5CB-6742-8786-1F28652BD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448345">
            <a:off x="10353479" y="3015071"/>
            <a:ext cx="1090546" cy="1098914"/>
          </a:xfrm>
          <a:prstGeom prst="rect">
            <a:avLst/>
          </a:prstGeom>
        </p:spPr>
      </p:pic>
      <p:sp>
        <p:nvSpPr>
          <p:cNvPr id="7" name="Plus 6">
            <a:extLst>
              <a:ext uri="{FF2B5EF4-FFF2-40B4-BE49-F238E27FC236}">
                <a16:creationId xmlns:a16="http://schemas.microsoft.com/office/drawing/2014/main" xmlns="" id="{F192C720-993E-794E-904F-3B081FF8A1AB}"/>
              </a:ext>
            </a:extLst>
          </p:cNvPr>
          <p:cNvSpPr/>
          <p:nvPr/>
        </p:nvSpPr>
        <p:spPr>
          <a:xfrm>
            <a:off x="2117913" y="4005064"/>
            <a:ext cx="1013927" cy="108291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qual 30">
            <a:extLst>
              <a:ext uri="{FF2B5EF4-FFF2-40B4-BE49-F238E27FC236}">
                <a16:creationId xmlns:a16="http://schemas.microsoft.com/office/drawing/2014/main" xmlns="" id="{EE0474A4-98CE-E444-907D-5532C76D0BB2}"/>
              </a:ext>
            </a:extLst>
          </p:cNvPr>
          <p:cNvSpPr/>
          <p:nvPr/>
        </p:nvSpPr>
        <p:spPr>
          <a:xfrm>
            <a:off x="5220072" y="4077072"/>
            <a:ext cx="936104" cy="864096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BA91D7-3018-2343-9F5D-39FE0DC95B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376" t="35890" r="34069" b="13570"/>
          <a:stretch>
            <a:fillRect/>
          </a:stretch>
        </p:blipFill>
        <p:spPr>
          <a:xfrm>
            <a:off x="6360458" y="3321423"/>
            <a:ext cx="1358153" cy="1855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5E9BAD-6736-3044-98A7-8F0CA65B2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86" y="585913"/>
            <a:ext cx="1288726" cy="1734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0C8FD98-7ABF-D746-95F1-4C7A758E5B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1916" y="1065996"/>
            <a:ext cx="774259" cy="8230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FB0485D-86BA-1247-A021-A8C764F23D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4444" y="630022"/>
            <a:ext cx="1199678" cy="16963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F66D28-97F9-FF4B-9B8C-7A4B92E76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8057" y="1233465"/>
            <a:ext cx="719390" cy="530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EDE884D-578B-4742-A921-CE53F673AE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836" t="34483" r="32575" b="13243"/>
          <a:stretch>
            <a:fillRect/>
          </a:stretch>
        </p:blipFill>
        <p:spPr>
          <a:xfrm>
            <a:off x="5311589" y="510988"/>
            <a:ext cx="1385047" cy="1842247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CCE54B52-5F5A-B248-8965-F15DBD8B2CA7}"/>
              </a:ext>
            </a:extLst>
          </p:cNvPr>
          <p:cNvSpPr/>
          <p:nvPr/>
        </p:nvSpPr>
        <p:spPr>
          <a:xfrm>
            <a:off x="2562005" y="5577225"/>
            <a:ext cx="1260000" cy="1080000"/>
          </a:xfrm>
          <a:prstGeom prst="roundRect">
            <a:avLst/>
          </a:prstGeom>
          <a:solidFill>
            <a:srgbClr val="9C9BC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0652B632-3581-194F-9BDA-A7DA8DF24731}"/>
              </a:ext>
            </a:extLst>
          </p:cNvPr>
          <p:cNvSpPr/>
          <p:nvPr/>
        </p:nvSpPr>
        <p:spPr>
          <a:xfrm>
            <a:off x="3951000" y="5577225"/>
            <a:ext cx="1260000" cy="1080000"/>
          </a:xfrm>
          <a:prstGeom prst="roundRect">
            <a:avLst/>
          </a:prstGeom>
          <a:solidFill>
            <a:srgbClr val="9C9BC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MORE EARTHS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0FEF5E1C-593C-5246-A4B5-DF68BBC31FEB}"/>
              </a:ext>
            </a:extLst>
          </p:cNvPr>
          <p:cNvSpPr/>
          <p:nvPr/>
        </p:nvSpPr>
        <p:spPr>
          <a:xfrm>
            <a:off x="5335751" y="5587550"/>
            <a:ext cx="1260000" cy="1080000"/>
          </a:xfrm>
          <a:prstGeom prst="roundRect">
            <a:avLst/>
          </a:prstGeom>
          <a:solidFill>
            <a:srgbClr val="9C9BC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39837F9-B557-D14C-A779-CDC560D9D7D1}"/>
              </a:ext>
            </a:extLst>
          </p:cNvPr>
          <p:cNvSpPr/>
          <p:nvPr/>
        </p:nvSpPr>
        <p:spPr>
          <a:xfrm>
            <a:off x="7164250" y="549275"/>
            <a:ext cx="1440000" cy="1797422"/>
          </a:xfrm>
          <a:prstGeom prst="roundRect">
            <a:avLst/>
          </a:prstGeom>
          <a:solidFill>
            <a:srgbClr val="9C9BC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THE SUM WOULD BE WRITTEN LIKE THIS</a:t>
            </a:r>
          </a:p>
        </p:txBody>
      </p:sp>
      <p:sp>
        <p:nvSpPr>
          <p:cNvPr id="19" name="Rounded Rectangle 1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393D362C-5F08-C945-9B7E-52B084A494C1}"/>
              </a:ext>
            </a:extLst>
          </p:cNvPr>
          <p:cNvSpPr/>
          <p:nvPr/>
        </p:nvSpPr>
        <p:spPr>
          <a:xfrm>
            <a:off x="319831" y="6104400"/>
            <a:ext cx="1253226" cy="540000"/>
          </a:xfrm>
          <a:prstGeom prst="roundRect">
            <a:avLst/>
          </a:prstGeom>
          <a:solidFill>
            <a:srgbClr val="9C9BC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Home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61D22F6-72DB-B140-B66E-2693D228FF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8921434">
            <a:off x="-2213377" y="4990124"/>
            <a:ext cx="1078667" cy="10869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ECD2D69-9892-CE43-A59F-7EA14F0C1E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58168">
            <a:off x="9411557" y="3829185"/>
            <a:ext cx="1090547" cy="10989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30AEB6E-FB26-0E4B-9690-3E54CAF5A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136268">
            <a:off x="-1474016" y="4047400"/>
            <a:ext cx="1078667" cy="1086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30AEB6E-FB26-0E4B-9690-3E54CAF5A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136268">
            <a:off x="-1299206" y="2339625"/>
            <a:ext cx="1078667" cy="10869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D50F45B-F5CB-6742-8786-1F28652BD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448345">
            <a:off x="9489660" y="2158945"/>
            <a:ext cx="1090546" cy="10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0926 L 0.11857 0.03889 C 0.13281 0.05023 0.15399 0.05741 0.17708 0.05741 C 0.20069 0.05741 0.22135 0.05023 0.23576 0.03889 L 0.30434 -0.00926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0926 L 0.11857 0.03889 C 0.13281 0.05023 0.15399 0.05741 0.17708 0.05741 C 0.20069 0.05741 0.22135 0.05023 0.23576 0.03889 L 0.30434 -0.00926 " pathEditMode="relative" rAng="0" ptsTypes="AAAAA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0926 L 0.11857 0.03889 C 0.13281 0.05023 0.15399 0.05741 0.17708 0.05741 C 0.20069 0.05741 0.22135 0.05023 0.23576 0.03889 L 0.30434 -0.00926 " pathEditMode="relative" rAng="0" ptsTypes="AAA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0926 L 0.11858 0.03889 C 0.13282 0.05023 0.154 0.05741 0.17709 0.05741 C 0.2007 0.05741 0.22136 0.05023 0.23577 0.03889 L 0.30434 -0.00926 " pathEditMode="relative" rAng="0" ptsTypes="AAAAA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4444 L -0.19844 -0.0794 C -0.23681 -0.10718 -0.2934 -0.12176 -0.3526 -0.12176 C -0.41996 -0.12176 -0.47396 -0.10718 -0.51233 -0.0794 L -0.69219 0.04444 " pathEditMode="relative" rAng="0" ptsTypes="AAAAA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1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4444 L -0.19844 -0.0794 C -0.23681 -0.10718 -0.2934 -0.12176 -0.3526 -0.12176 C -0.41996 -0.12176 -0.47396 -0.10718 -0.51233 -0.0794 L -0.69219 0.04444 " pathEditMode="relative" rAng="0" ptsTypes="AAAAA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1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9 0.07754 L -0.16163 -0.11204 C -0.20104 -0.15487 -0.25938 -0.17662 -0.32049 -0.17662 C -0.38976 -0.17662 -0.44549 -0.15487 -0.48507 -0.11204 L -0.67014 0.07754 " pathEditMode="relative" rAng="0" ptsTypes="AAAAA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26" y="-1270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rtrait with Footer.png">
            <a:extLst>
              <a:ext uri="{FF2B5EF4-FFF2-40B4-BE49-F238E27FC236}">
                <a16:creationId xmlns:a16="http://schemas.microsoft.com/office/drawing/2014/main" xmlns="" id="{175FB114-C93C-D542-B1D2-0278D06C87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5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3EA15-AE70-0643-9430-3295269D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38151"/>
            <a:ext cx="8220075" cy="1121708"/>
          </a:xfrm>
        </p:spPr>
        <p:txBody>
          <a:bodyPr/>
          <a:lstStyle/>
          <a:p>
            <a:r>
              <a:rPr lang="en-US" dirty="0"/>
              <a:t>Choose an image</a:t>
            </a:r>
          </a:p>
        </p:txBody>
      </p:sp>
      <p:sp>
        <p:nvSpPr>
          <p:cNvPr id="3" name="Rectangle: Rounded Corners 35">
            <a:hlinkClick r:id="rId2" action="ppaction://hlinksldjump"/>
            <a:extLst>
              <a:ext uri="{FF2B5EF4-FFF2-40B4-BE49-F238E27FC236}">
                <a16:creationId xmlns:a16="http://schemas.microsoft.com/office/drawing/2014/main" xmlns="" id="{87FCBDC6-FFD7-2042-8426-7E66BE84CE6E}"/>
              </a:ext>
            </a:extLst>
          </p:cNvPr>
          <p:cNvSpPr/>
          <p:nvPr/>
        </p:nvSpPr>
        <p:spPr>
          <a:xfrm>
            <a:off x="3490485" y="4290845"/>
            <a:ext cx="2190371" cy="1339391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36">
            <a:hlinkClick r:id="rId3" action="ppaction://hlinksldjump"/>
            <a:extLst>
              <a:ext uri="{FF2B5EF4-FFF2-40B4-BE49-F238E27FC236}">
                <a16:creationId xmlns:a16="http://schemas.microsoft.com/office/drawing/2014/main" xmlns="" id="{DB556F53-5E29-9D4F-80F4-DCF678EB191E}"/>
              </a:ext>
            </a:extLst>
          </p:cNvPr>
          <p:cNvSpPr/>
          <p:nvPr/>
        </p:nvSpPr>
        <p:spPr>
          <a:xfrm>
            <a:off x="5861804" y="4290845"/>
            <a:ext cx="2190371" cy="1339391"/>
          </a:xfrm>
          <a:prstGeom prst="roundRect">
            <a:avLst/>
          </a:prstGeom>
          <a:solidFill>
            <a:srgbClr val="9C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Rounded Corners 34">
            <a:hlinkClick r:id="rId4" action="ppaction://hlinksldjump"/>
            <a:extLst>
              <a:ext uri="{FF2B5EF4-FFF2-40B4-BE49-F238E27FC236}">
                <a16:creationId xmlns:a16="http://schemas.microsoft.com/office/drawing/2014/main" xmlns="" id="{969A7230-3EE0-604F-BB82-02B0E9E631B9}"/>
              </a:ext>
            </a:extLst>
          </p:cNvPr>
          <p:cNvSpPr/>
          <p:nvPr/>
        </p:nvSpPr>
        <p:spPr>
          <a:xfrm>
            <a:off x="1103484" y="4299736"/>
            <a:ext cx="2190371" cy="1339391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31">
            <a:hlinkClick r:id="rId5" action="ppaction://hlinksldjump"/>
            <a:extLst>
              <a:ext uri="{FF2B5EF4-FFF2-40B4-BE49-F238E27FC236}">
                <a16:creationId xmlns:a16="http://schemas.microsoft.com/office/drawing/2014/main" xmlns="" id="{2751B071-3440-9C41-9B4F-D182007FC80B}"/>
              </a:ext>
            </a:extLst>
          </p:cNvPr>
          <p:cNvSpPr/>
          <p:nvPr/>
        </p:nvSpPr>
        <p:spPr>
          <a:xfrm>
            <a:off x="3490485" y="2799926"/>
            <a:ext cx="2190371" cy="1339391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xmlns="" id="{B6E594E9-F55C-B548-96F9-41C3217BC119}"/>
              </a:ext>
            </a:extLst>
          </p:cNvPr>
          <p:cNvSpPr/>
          <p:nvPr/>
        </p:nvSpPr>
        <p:spPr>
          <a:xfrm>
            <a:off x="3490485" y="1290932"/>
            <a:ext cx="2190371" cy="1339391"/>
          </a:xfrm>
          <a:prstGeom prst="roundRect">
            <a:avLst/>
          </a:prstGeom>
          <a:solidFill>
            <a:srgbClr val="FFE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30">
            <a:hlinkClick r:id="rId7" action="ppaction://hlinksldjump"/>
            <a:extLst>
              <a:ext uri="{FF2B5EF4-FFF2-40B4-BE49-F238E27FC236}">
                <a16:creationId xmlns:a16="http://schemas.microsoft.com/office/drawing/2014/main" xmlns="" id="{0AA4A7B4-AACB-7F41-8BEA-88BCAF579A4B}"/>
              </a:ext>
            </a:extLst>
          </p:cNvPr>
          <p:cNvSpPr/>
          <p:nvPr/>
        </p:nvSpPr>
        <p:spPr>
          <a:xfrm>
            <a:off x="1103484" y="2799926"/>
            <a:ext cx="2190371" cy="1339391"/>
          </a:xfrm>
          <a:prstGeom prst="roundRect">
            <a:avLst/>
          </a:prstGeom>
          <a:solidFill>
            <a:srgbClr val="CFB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32">
            <a:hlinkClick r:id="rId8" action="ppaction://hlinksldjump"/>
            <a:extLst>
              <a:ext uri="{FF2B5EF4-FFF2-40B4-BE49-F238E27FC236}">
                <a16:creationId xmlns:a16="http://schemas.microsoft.com/office/drawing/2014/main" xmlns="" id="{EEBFFC00-3198-E646-B865-D5B35AEF9AF7}"/>
              </a:ext>
            </a:extLst>
          </p:cNvPr>
          <p:cNvSpPr/>
          <p:nvPr/>
        </p:nvSpPr>
        <p:spPr>
          <a:xfrm>
            <a:off x="5861804" y="2799926"/>
            <a:ext cx="2190371" cy="1339391"/>
          </a:xfrm>
          <a:prstGeom prst="roundRect">
            <a:avLst/>
          </a:prstGeom>
          <a:solidFill>
            <a:srgbClr val="F39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27">
            <a:hlinkClick r:id="rId9" action="ppaction://hlinksldjump"/>
            <a:extLst>
              <a:ext uri="{FF2B5EF4-FFF2-40B4-BE49-F238E27FC236}">
                <a16:creationId xmlns:a16="http://schemas.microsoft.com/office/drawing/2014/main" xmlns="" id="{8AA71D31-7AA8-A34A-8D4E-86E4DF86A486}"/>
              </a:ext>
            </a:extLst>
          </p:cNvPr>
          <p:cNvSpPr/>
          <p:nvPr/>
        </p:nvSpPr>
        <p:spPr>
          <a:xfrm>
            <a:off x="5861804" y="1290932"/>
            <a:ext cx="2190371" cy="1339391"/>
          </a:xfrm>
          <a:prstGeom prst="roundRect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xmlns="" id="{5E8A6F2C-0B59-5A48-B9EE-47B19568AF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37812" y="2862131"/>
            <a:ext cx="721714" cy="1240081"/>
          </a:xfrm>
          <a:prstGeom prst="rect">
            <a:avLst/>
          </a:prstGeom>
        </p:spPr>
      </p:pic>
      <p:sp>
        <p:nvSpPr>
          <p:cNvPr id="4" name="Rectangle: Rounded Corners 2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271CCDE3-0C82-3649-915A-906C279D205F}"/>
              </a:ext>
            </a:extLst>
          </p:cNvPr>
          <p:cNvSpPr/>
          <p:nvPr/>
        </p:nvSpPr>
        <p:spPr>
          <a:xfrm>
            <a:off x="1103484" y="1299823"/>
            <a:ext cx="2190371" cy="1339391"/>
          </a:xfrm>
          <a:prstGeom prst="roundRect">
            <a:avLst/>
          </a:prstGeom>
          <a:solidFill>
            <a:srgbClr val="F3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B319676F-99BD-C242-B327-AFE03FCF3F2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48899" y="1456358"/>
            <a:ext cx="1699540" cy="1052383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xmlns="" id="{D1C330CC-1B68-C849-8AD0-4DFD59341D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10560" y="4411352"/>
            <a:ext cx="1092859" cy="1101244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81AF1136-99B8-794C-9E35-829498BFCB1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87455" y="4382935"/>
            <a:ext cx="1022428" cy="1172968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D09625CA-E8E4-4B4F-B32B-2E92E88EA2C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616748">
            <a:off x="4211945" y="1345068"/>
            <a:ext cx="747451" cy="1204783"/>
          </a:xfrm>
          <a:prstGeom prst="rect">
            <a:avLst/>
          </a:prstGeom>
        </p:spPr>
      </p:pic>
      <p:pic>
        <p:nvPicPr>
          <p:cNvPr id="17" name="Picture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FA3C0271-1A00-B340-AA32-B3C347E9862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7914249">
            <a:off x="4243685" y="3996239"/>
            <a:ext cx="683970" cy="1915537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1F7FCA42-A97C-FA47-8835-EFEE0BED527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16305" y="2847700"/>
            <a:ext cx="1281368" cy="1243829"/>
          </a:xfrm>
          <a:prstGeom prst="rect">
            <a:avLst/>
          </a:prstGeom>
        </p:spPr>
      </p:pic>
      <p:pic>
        <p:nvPicPr>
          <p:cNvPr id="19" name="Picture 18">
            <a:hlinkClick r:id="rId5" action="ppaction://hlinksldjump"/>
            <a:extLst>
              <a:ext uri="{FF2B5EF4-FFF2-40B4-BE49-F238E27FC236}">
                <a16:creationId xmlns:a16="http://schemas.microsoft.com/office/drawing/2014/main" xmlns="" id="{47ED276F-D967-6845-A161-6479AC9D64B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8317574">
            <a:off x="4116716" y="2560248"/>
            <a:ext cx="937908" cy="1774504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  <a:extLst>
              <a:ext uri="{FF2B5EF4-FFF2-40B4-BE49-F238E27FC236}">
                <a16:creationId xmlns:a16="http://schemas.microsoft.com/office/drawing/2014/main" xmlns="" id="{764C64AA-C6EC-754A-A46C-31D12F8F718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66061" y="1367826"/>
            <a:ext cx="781857" cy="1185580"/>
          </a:xfrm>
          <a:prstGeom prst="rect">
            <a:avLst/>
          </a:prstGeom>
        </p:spPr>
      </p:pic>
      <p:sp>
        <p:nvSpPr>
          <p:cNvPr id="21" name="Right Arrow 2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D8A3A03-E566-FC4F-90C9-9F10DDABEAF6}"/>
              </a:ext>
            </a:extLst>
          </p:cNvPr>
          <p:cNvSpPr/>
          <p:nvPr/>
        </p:nvSpPr>
        <p:spPr>
          <a:xfrm>
            <a:off x="7488350" y="5795931"/>
            <a:ext cx="900000" cy="540000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20910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ED84B723-446D-8F48-BCBB-958C1A6F3AC4}"/>
              </a:ext>
            </a:extLst>
          </p:cNvPr>
          <p:cNvSpPr/>
          <p:nvPr/>
        </p:nvSpPr>
        <p:spPr>
          <a:xfrm>
            <a:off x="7704250" y="5764950"/>
            <a:ext cx="900000" cy="540000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30" name="Rounded Rectangle 2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8F326116-F73C-1D49-B066-8C6A074CEF37}"/>
              </a:ext>
            </a:extLst>
          </p:cNvPr>
          <p:cNvSpPr/>
          <p:nvPr/>
        </p:nvSpPr>
        <p:spPr>
          <a:xfrm>
            <a:off x="319831" y="6104400"/>
            <a:ext cx="1253226" cy="540000"/>
          </a:xfrm>
          <a:prstGeom prst="roundRect">
            <a:avLst/>
          </a:prstGeom>
          <a:solidFill>
            <a:srgbClr val="F49CA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Home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DF96F1F1-D178-FF4F-9D99-35253736B129}"/>
              </a:ext>
            </a:extLst>
          </p:cNvPr>
          <p:cNvSpPr/>
          <p:nvPr/>
        </p:nvSpPr>
        <p:spPr>
          <a:xfrm>
            <a:off x="539750" y="549275"/>
            <a:ext cx="6507522" cy="1797422"/>
          </a:xfrm>
          <a:prstGeom prst="roundRect">
            <a:avLst/>
          </a:prstGeom>
          <a:solidFill>
            <a:srgbClr val="F49CA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ACC72FC3-4651-914A-8891-711D1150C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438712">
            <a:off x="-2397150" y="2456866"/>
            <a:ext cx="1491153" cy="92334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6618474E-BC99-1A4F-807A-23EE19F5BF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438712">
            <a:off x="-2602632" y="3694517"/>
            <a:ext cx="1491153" cy="92334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963DAE7A-08C2-D349-8EF9-8EDCE6BE4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438712">
            <a:off x="-2397151" y="4835456"/>
            <a:ext cx="1491153" cy="92334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818AF06F-F574-F345-B2B5-4C54AE9E19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438712">
            <a:off x="10741460" y="3866029"/>
            <a:ext cx="1491153" cy="923347"/>
          </a:xfrm>
          <a:prstGeom prst="rect">
            <a:avLst/>
          </a:prstGeom>
        </p:spPr>
      </p:pic>
      <p:sp>
        <p:nvSpPr>
          <p:cNvPr id="66" name="Plus 65">
            <a:extLst>
              <a:ext uri="{FF2B5EF4-FFF2-40B4-BE49-F238E27FC236}">
                <a16:creationId xmlns:a16="http://schemas.microsoft.com/office/drawing/2014/main" xmlns="" id="{0074C9DD-8FBF-2745-ABE6-6F969102302B}"/>
              </a:ext>
            </a:extLst>
          </p:cNvPr>
          <p:cNvSpPr/>
          <p:nvPr/>
        </p:nvSpPr>
        <p:spPr>
          <a:xfrm>
            <a:off x="2117913" y="4005064"/>
            <a:ext cx="1013927" cy="108291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Equal 30">
            <a:extLst>
              <a:ext uri="{FF2B5EF4-FFF2-40B4-BE49-F238E27FC236}">
                <a16:creationId xmlns:a16="http://schemas.microsoft.com/office/drawing/2014/main" xmlns="" id="{3F3CEA5B-317D-F543-BDFC-013CD6CF3D38}"/>
              </a:ext>
            </a:extLst>
          </p:cNvPr>
          <p:cNvSpPr/>
          <p:nvPr/>
        </p:nvSpPr>
        <p:spPr>
          <a:xfrm>
            <a:off x="5220072" y="4077072"/>
            <a:ext cx="936104" cy="864096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1F1DBE0F-1869-D746-B1AA-A909995D1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60232" y="3788253"/>
            <a:ext cx="1170434" cy="158496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E08ADA7F-0F30-324A-B5C2-CE92B0EB7B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7317" y="654551"/>
            <a:ext cx="1155194" cy="164592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6D25E570-B6AA-344F-A076-E05E60E10C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5900" y="1065996"/>
            <a:ext cx="774259" cy="82303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77F5BDFD-8E92-7248-B21F-02B768D5C7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63548" y="654551"/>
            <a:ext cx="706741" cy="164592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1734963D-639D-B64E-9E6D-9621B0C30E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2041" y="1233465"/>
            <a:ext cx="719390" cy="53039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6F9171E6-6214-6B4E-A6A0-1F0A6AC457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27920" y="697511"/>
            <a:ext cx="1152000" cy="1560000"/>
          </a:xfrm>
          <a:prstGeom prst="rect">
            <a:avLst/>
          </a:prstGeom>
        </p:spPr>
      </p:pic>
      <p:sp>
        <p:nvSpPr>
          <p:cNvPr id="74" name="Rounded Rectangle 73">
            <a:extLst>
              <a:ext uri="{FF2B5EF4-FFF2-40B4-BE49-F238E27FC236}">
                <a16:creationId xmlns:a16="http://schemas.microsoft.com/office/drawing/2014/main" xmlns="" id="{A92DA529-F391-D548-AA13-96E51B5DB072}"/>
              </a:ext>
            </a:extLst>
          </p:cNvPr>
          <p:cNvSpPr/>
          <p:nvPr/>
        </p:nvSpPr>
        <p:spPr>
          <a:xfrm>
            <a:off x="2628611" y="5564637"/>
            <a:ext cx="1260000" cy="1080000"/>
          </a:xfrm>
          <a:prstGeom prst="roundRect">
            <a:avLst/>
          </a:prstGeom>
          <a:solidFill>
            <a:srgbClr val="F49CA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xmlns="" id="{CE02205F-2473-E745-A84B-855D3A77D95D}"/>
              </a:ext>
            </a:extLst>
          </p:cNvPr>
          <p:cNvSpPr/>
          <p:nvPr/>
        </p:nvSpPr>
        <p:spPr>
          <a:xfrm>
            <a:off x="3999222" y="5564637"/>
            <a:ext cx="1260000" cy="1080000"/>
          </a:xfrm>
          <a:prstGeom prst="roundRect">
            <a:avLst/>
          </a:prstGeom>
          <a:solidFill>
            <a:srgbClr val="F49CA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MORE SPACE STATIONS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xmlns="" id="{86B066A6-F0E3-244A-96B9-289EAA13AB9D}"/>
              </a:ext>
            </a:extLst>
          </p:cNvPr>
          <p:cNvSpPr/>
          <p:nvPr/>
        </p:nvSpPr>
        <p:spPr>
          <a:xfrm>
            <a:off x="5369833" y="5574962"/>
            <a:ext cx="1260000" cy="1080000"/>
          </a:xfrm>
          <a:prstGeom prst="roundRect">
            <a:avLst/>
          </a:prstGeom>
          <a:solidFill>
            <a:srgbClr val="F49CA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xmlns="" id="{6EE9B91C-DD13-9744-ADAF-586367E2FEE7}"/>
              </a:ext>
            </a:extLst>
          </p:cNvPr>
          <p:cNvSpPr/>
          <p:nvPr/>
        </p:nvSpPr>
        <p:spPr>
          <a:xfrm>
            <a:off x="7164250" y="549275"/>
            <a:ext cx="1440000" cy="1797422"/>
          </a:xfrm>
          <a:prstGeom prst="roundRect">
            <a:avLst/>
          </a:prstGeom>
          <a:solidFill>
            <a:srgbClr val="F49CA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THE SUM WOULD BE WRITTEN LIKE THIS</a:t>
            </a:r>
          </a:p>
        </p:txBody>
      </p:sp>
    </p:spTree>
    <p:extLst>
      <p:ext uri="{BB962C8B-B14F-4D97-AF65-F5344CB8AC3E}">
        <p14:creationId xmlns:p14="http://schemas.microsoft.com/office/powerpoint/2010/main" xmlns="" val="24398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4723 L 0.09757 0.0169 C 0.11771 0.00973 0.14809 0.00556 0.17969 0.00556 C 0.21632 0.00556 0.24532 0.00973 0.26546 0.0169 L 0.36285 0.04723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42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1736 L 0.09739 0.04444 C 0.11771 0.05046 0.14826 0.05393 0.18003 0.05393 C 0.21545 0.05393 0.24531 0.05046 0.26545 0.04444 L 0.36319 0.01736 " pathEditMode="relative" rAng="0" ptsTypes="AAAAA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208 L 0.10834 0.0088 C 0.12691 0.01135 0.15487 0.01274 0.1849 0.01274 C 0.21737 0.01274 0.2441 0.01135 0.26285 0.0088 L 0.35244 -0.00208 " pathEditMode="relative" rAng="0" ptsTypes="AAAAA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4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426 L -0.21128 -0.02824 C -0.25608 -0.04236 -0.32187 -0.05 -0.3908 -0.05 C -0.4691 -0.05 -0.53194 -0.04236 -0.57656 -0.02824 L -0.78646 0.03426 " pathEditMode="relative" rAng="0" ptsTypes="AAAAA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3" y="-421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60" grpId="0" animBg="1"/>
      <p:bldP spid="66" grpId="0" animBg="1"/>
      <p:bldP spid="67" grpId="0" animBg="1"/>
      <p:bldP spid="75" grpId="0" animBg="1"/>
      <p:bldP spid="76" grpId="0" animBg="1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760F122F-5278-814C-B240-1CD04E9758AD}"/>
              </a:ext>
            </a:extLst>
          </p:cNvPr>
          <p:cNvSpPr/>
          <p:nvPr/>
        </p:nvSpPr>
        <p:spPr>
          <a:xfrm>
            <a:off x="557341" y="549275"/>
            <a:ext cx="6507522" cy="1797422"/>
          </a:xfrm>
          <a:prstGeom prst="roundRect">
            <a:avLst/>
          </a:prstGeom>
          <a:solidFill>
            <a:srgbClr val="FFE94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7D445A-4CC7-8E41-A7C1-7EFC4CA7B4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438712">
            <a:off x="-2494618" y="2458323"/>
            <a:ext cx="572843" cy="923347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0E24B3A-C706-1F42-B98F-1C52D6503C5A}"/>
              </a:ext>
            </a:extLst>
          </p:cNvPr>
          <p:cNvSpPr/>
          <p:nvPr/>
        </p:nvSpPr>
        <p:spPr>
          <a:xfrm>
            <a:off x="7704250" y="5764950"/>
            <a:ext cx="900000" cy="540000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726BA5-C2F1-7F44-96EC-7F36BAACA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438712">
            <a:off x="-2294674" y="3413888"/>
            <a:ext cx="572843" cy="923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ADB47F-C93E-A748-987E-784A864962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438712">
            <a:off x="-2187492" y="4391268"/>
            <a:ext cx="572843" cy="923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C39817-FE64-FC47-8E33-674EC2FAB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438712">
            <a:off x="10902665" y="3866029"/>
            <a:ext cx="572843" cy="923347"/>
          </a:xfrm>
          <a:prstGeom prst="rect">
            <a:avLst/>
          </a:prstGeom>
        </p:spPr>
      </p:pic>
      <p:sp>
        <p:nvSpPr>
          <p:cNvPr id="9" name="Plus 8">
            <a:extLst>
              <a:ext uri="{FF2B5EF4-FFF2-40B4-BE49-F238E27FC236}">
                <a16:creationId xmlns:a16="http://schemas.microsoft.com/office/drawing/2014/main" xmlns="" id="{9F03387F-91BA-AF47-AB14-6BB236F49506}"/>
              </a:ext>
            </a:extLst>
          </p:cNvPr>
          <p:cNvSpPr/>
          <p:nvPr/>
        </p:nvSpPr>
        <p:spPr>
          <a:xfrm>
            <a:off x="2117913" y="4005064"/>
            <a:ext cx="1013927" cy="108291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qual 30">
            <a:extLst>
              <a:ext uri="{FF2B5EF4-FFF2-40B4-BE49-F238E27FC236}">
                <a16:creationId xmlns:a16="http://schemas.microsoft.com/office/drawing/2014/main" xmlns="" id="{B0EC400A-CAF5-0242-9D86-871418364E91}"/>
              </a:ext>
            </a:extLst>
          </p:cNvPr>
          <p:cNvSpPr/>
          <p:nvPr/>
        </p:nvSpPr>
        <p:spPr>
          <a:xfrm>
            <a:off x="5220072" y="4077072"/>
            <a:ext cx="936104" cy="864096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0B0B2E1-8D58-BE4D-8DE5-99A4DE019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82995" y="3788253"/>
            <a:ext cx="1124908" cy="15849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0279FF8-32B6-AF41-A188-4C4A21B612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4908" y="695350"/>
            <a:ext cx="1155194" cy="1564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7321E15-6AA9-544C-883A-C9B1C33251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491" y="1065996"/>
            <a:ext cx="774259" cy="8230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2DF2D86-AFCE-5745-AFC2-E27A483A4E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92537" y="636407"/>
            <a:ext cx="707373" cy="16473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EA26F66-17C0-3048-81C7-0FA19BE295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9632" y="1233465"/>
            <a:ext cx="719390" cy="5303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6EE6587-C0C6-7241-A434-5740CD7254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67916" y="697511"/>
            <a:ext cx="1107190" cy="156000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18EEE63B-95BB-3F44-9411-21844EAA706C}"/>
              </a:ext>
            </a:extLst>
          </p:cNvPr>
          <p:cNvSpPr/>
          <p:nvPr/>
        </p:nvSpPr>
        <p:spPr>
          <a:xfrm>
            <a:off x="2564580" y="5564400"/>
            <a:ext cx="1260000" cy="1080000"/>
          </a:xfrm>
          <a:prstGeom prst="roundRect">
            <a:avLst/>
          </a:prstGeom>
          <a:solidFill>
            <a:srgbClr val="FFE94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EECBD304-BAD9-084D-8813-F1865032148A}"/>
              </a:ext>
            </a:extLst>
          </p:cNvPr>
          <p:cNvSpPr/>
          <p:nvPr/>
        </p:nvSpPr>
        <p:spPr>
          <a:xfrm>
            <a:off x="3923940" y="5575975"/>
            <a:ext cx="1315027" cy="1080000"/>
          </a:xfrm>
          <a:prstGeom prst="roundRect">
            <a:avLst/>
          </a:prstGeom>
          <a:solidFill>
            <a:srgbClr val="FFE94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MORE </a:t>
            </a:r>
            <a:br>
              <a:rPr lang="en-GB" sz="1200" b="1" dirty="0">
                <a:solidFill>
                  <a:schemeClr val="tx1"/>
                </a:solidFill>
              </a:rPr>
            </a:br>
            <a:r>
              <a:rPr lang="en-GB" sz="1200" b="1" dirty="0">
                <a:solidFill>
                  <a:schemeClr val="tx1"/>
                </a:solidFill>
              </a:rPr>
              <a:t>ASTRONAUTS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4A4071E8-1940-4844-86FE-29559B00736F}"/>
              </a:ext>
            </a:extLst>
          </p:cNvPr>
          <p:cNvSpPr/>
          <p:nvPr/>
        </p:nvSpPr>
        <p:spPr>
          <a:xfrm>
            <a:off x="5338327" y="5586300"/>
            <a:ext cx="1260000" cy="1080000"/>
          </a:xfrm>
          <a:prstGeom prst="roundRect">
            <a:avLst/>
          </a:prstGeom>
          <a:solidFill>
            <a:srgbClr val="FFE94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REVEAL ANSWER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45155C66-681E-B347-902D-4D1838CFC4EE}"/>
              </a:ext>
            </a:extLst>
          </p:cNvPr>
          <p:cNvSpPr/>
          <p:nvPr/>
        </p:nvSpPr>
        <p:spPr>
          <a:xfrm>
            <a:off x="7250940" y="549275"/>
            <a:ext cx="1353310" cy="1797422"/>
          </a:xfrm>
          <a:prstGeom prst="roundRect">
            <a:avLst/>
          </a:prstGeom>
          <a:solidFill>
            <a:srgbClr val="FFE94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THE SUM WOULD BE WRITTEN LIKE THIS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0DFC4BB-0EE1-204A-8B94-45E75BFE6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438712">
            <a:off x="-2061103" y="5125703"/>
            <a:ext cx="572843" cy="923347"/>
          </a:xfrm>
          <a:prstGeom prst="rect">
            <a:avLst/>
          </a:prstGeom>
        </p:spPr>
      </p:pic>
      <p:sp>
        <p:nvSpPr>
          <p:cNvPr id="23" name="Rounded Rectangle 22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9B3CBEE5-67F6-C741-B4B1-391A0C340722}"/>
              </a:ext>
            </a:extLst>
          </p:cNvPr>
          <p:cNvSpPr/>
          <p:nvPr/>
        </p:nvSpPr>
        <p:spPr>
          <a:xfrm>
            <a:off x="319831" y="6104400"/>
            <a:ext cx="1253226" cy="540000"/>
          </a:xfrm>
          <a:prstGeom prst="roundRect">
            <a:avLst/>
          </a:prstGeom>
          <a:solidFill>
            <a:srgbClr val="FFE94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xmlns="" val="333582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0.05834 L 0.14635 0.0375 C 0.16857 0.03264 0.20156 0.02987 0.23628 0.02987 C 0.27621 0.02987 0.30781 0.03264 0.32986 0.0375 L 0.43646 0.05834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71 0.01828 L 0.03993 0.04537 C 0.06163 0.05139 0.0941 0.05486 0.12795 0.05486 C 0.1658 0.05486 0.1974 0.05139 0.21875 0.04537 L 0.32275 0.01828 " pathEditMode="relative" rAng="0" ptsTypes="AAA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4 0.01366 L 0.13646 0.02755 C 0.15555 0.03079 0.1842 0.03264 0.2151 0.03264 C 0.24826 0.03264 0.27569 0.03079 0.29496 0.02755 L 0.38698 0.01366 " pathEditMode="relative" rAng="0" ptsTypes="AAA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8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73 -0.00069 L 0.03906 0.00417 C 0.0585 0.00533 0.08819 0.00602 0.11857 0.00602 C 0.15399 0.00602 0.18211 0.00533 0.20399 0.00417 L 0.29618 -0.00069 " pathEditMode="relative" rAng="0" ptsTypes="AAAAA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3704 L -0.21371 -0.13843 C -0.25885 -0.17801 -0.32535 -0.19931 -0.39496 -0.19931 C -0.47396 -0.19931 -0.5375 -0.17801 -0.58246 -0.13843 L -0.79444 0.03704 " pathEditMode="relative" rAng="0" ptsTypes="AAAAA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22" y="-1182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4FFEDF48-6070-084B-8393-160B31461E3A}"/>
              </a:ext>
            </a:extLst>
          </p:cNvPr>
          <p:cNvSpPr/>
          <p:nvPr/>
        </p:nvSpPr>
        <p:spPr>
          <a:xfrm>
            <a:off x="539750" y="549275"/>
            <a:ext cx="6507522" cy="1797422"/>
          </a:xfrm>
          <a:prstGeom prst="roundRect">
            <a:avLst/>
          </a:prstGeom>
          <a:solidFill>
            <a:srgbClr val="C0DFC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" name="Right Arrow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DFDF48D-7966-2B49-A78F-BD007F97607A}"/>
              </a:ext>
            </a:extLst>
          </p:cNvPr>
          <p:cNvSpPr/>
          <p:nvPr/>
        </p:nvSpPr>
        <p:spPr>
          <a:xfrm>
            <a:off x="7704250" y="5780821"/>
            <a:ext cx="900000" cy="540000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365B19-CAFC-5F48-8210-EC7A9EA79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196752" y="3481852"/>
            <a:ext cx="1059195" cy="1606126"/>
          </a:xfrm>
          <a:prstGeom prst="rect">
            <a:avLst/>
          </a:prstGeom>
        </p:spPr>
      </p:pic>
      <p:sp>
        <p:nvSpPr>
          <p:cNvPr id="6" name="Plus 5">
            <a:extLst>
              <a:ext uri="{FF2B5EF4-FFF2-40B4-BE49-F238E27FC236}">
                <a16:creationId xmlns:a16="http://schemas.microsoft.com/office/drawing/2014/main" xmlns="" id="{BA616151-27F3-B744-8D53-61A441AABD9B}"/>
              </a:ext>
            </a:extLst>
          </p:cNvPr>
          <p:cNvSpPr/>
          <p:nvPr/>
        </p:nvSpPr>
        <p:spPr>
          <a:xfrm>
            <a:off x="2117913" y="4005064"/>
            <a:ext cx="1013927" cy="108291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qual 30">
            <a:extLst>
              <a:ext uri="{FF2B5EF4-FFF2-40B4-BE49-F238E27FC236}">
                <a16:creationId xmlns:a16="http://schemas.microsoft.com/office/drawing/2014/main" xmlns="" id="{9F42B41E-D913-C143-9CB9-253279BC1925}"/>
              </a:ext>
            </a:extLst>
          </p:cNvPr>
          <p:cNvSpPr/>
          <p:nvPr/>
        </p:nvSpPr>
        <p:spPr>
          <a:xfrm>
            <a:off x="5220072" y="4077072"/>
            <a:ext cx="936104" cy="864096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E59B1A2-D918-3A43-880D-06D99236B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94614" y="3788253"/>
            <a:ext cx="1101669" cy="1584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8B9AF9-EF76-0D43-AF1E-22BA3EA2CD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8778" y="661856"/>
            <a:ext cx="697634" cy="16247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3FD6BE9-EC45-6849-A4BA-53915A2204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5616" y="1065996"/>
            <a:ext cx="774259" cy="8230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F406A8-E6C2-9E45-9D04-259EDC1DFF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34662" y="636407"/>
            <a:ext cx="707373" cy="16473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7041B6-1A4F-2A48-94E2-C5D4C0EDF3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1757" y="1233465"/>
            <a:ext cx="719390" cy="5303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8F2E41D-DEFE-9A46-806A-832D132538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21477" y="697511"/>
            <a:ext cx="1084318" cy="15600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4999DF69-4672-8F40-9ADF-AB88B86905EF}"/>
              </a:ext>
            </a:extLst>
          </p:cNvPr>
          <p:cNvSpPr/>
          <p:nvPr/>
        </p:nvSpPr>
        <p:spPr>
          <a:xfrm>
            <a:off x="2550431" y="5587550"/>
            <a:ext cx="1263600" cy="1080000"/>
          </a:xfrm>
          <a:prstGeom prst="roundRect">
            <a:avLst/>
          </a:prstGeom>
          <a:solidFill>
            <a:srgbClr val="C0DFC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2A7CACBB-17DF-F24C-A6C0-EAAAEE6E5305}"/>
              </a:ext>
            </a:extLst>
          </p:cNvPr>
          <p:cNvSpPr/>
          <p:nvPr/>
        </p:nvSpPr>
        <p:spPr>
          <a:xfrm>
            <a:off x="3950679" y="5599125"/>
            <a:ext cx="1260000" cy="1080000"/>
          </a:xfrm>
          <a:prstGeom prst="roundRect">
            <a:avLst/>
          </a:prstGeom>
          <a:solidFill>
            <a:srgbClr val="C0DFC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MORE ALIENS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A1BA7D18-8DE8-F444-BA9D-01C389FF23B2}"/>
              </a:ext>
            </a:extLst>
          </p:cNvPr>
          <p:cNvSpPr/>
          <p:nvPr/>
        </p:nvSpPr>
        <p:spPr>
          <a:xfrm>
            <a:off x="5347328" y="5597875"/>
            <a:ext cx="1260000" cy="1080000"/>
          </a:xfrm>
          <a:prstGeom prst="roundRect">
            <a:avLst/>
          </a:prstGeom>
          <a:solidFill>
            <a:srgbClr val="C0DFC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9F7E120D-6015-D845-84F9-FBFFBEA42999}"/>
              </a:ext>
            </a:extLst>
          </p:cNvPr>
          <p:cNvSpPr/>
          <p:nvPr/>
        </p:nvSpPr>
        <p:spPr>
          <a:xfrm>
            <a:off x="7164250" y="549275"/>
            <a:ext cx="1440000" cy="1797422"/>
          </a:xfrm>
          <a:prstGeom prst="roundRect">
            <a:avLst/>
          </a:prstGeom>
          <a:solidFill>
            <a:srgbClr val="C0DFC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THE SUM WOULD BE WRITTEN LIKE THIS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8EDAFD4-EE25-9B49-A5A0-78B728B303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86915" y="5096337"/>
            <a:ext cx="1070859" cy="1623813"/>
          </a:xfrm>
          <a:prstGeom prst="rect">
            <a:avLst/>
          </a:prstGeom>
        </p:spPr>
      </p:pic>
      <p:sp>
        <p:nvSpPr>
          <p:cNvPr id="20" name="Rounded Rectangle 19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BF2169EC-734D-4546-9B4D-A19051F7887D}"/>
              </a:ext>
            </a:extLst>
          </p:cNvPr>
          <p:cNvSpPr/>
          <p:nvPr/>
        </p:nvSpPr>
        <p:spPr>
          <a:xfrm>
            <a:off x="319831" y="6104400"/>
            <a:ext cx="1253226" cy="540000"/>
          </a:xfrm>
          <a:prstGeom prst="roundRect">
            <a:avLst/>
          </a:prstGeom>
          <a:solidFill>
            <a:srgbClr val="C0DFC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xmlns="" val="41613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0116 L 0.12291 0.04167 C 0.13802 0.05116 0.16041 0.05741 0.18472 0.05741 C 0.20989 0.05741 0.23177 0.05116 0.24705 0.04167 L 0.31996 0.00116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-0.23055 L -0.21944 -0.46782 C -0.26215 -0.52106 -0.325 -0.54953 -0.39097 -0.54953 C -0.46579 -0.54953 -0.52569 -0.52106 -0.5684 -0.46782 L -0.76857 -0.23055 " pathEditMode="relative" rAng="0" ptsTypes="AAAAA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87" y="-159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1DFE8-E499-7141-946C-FA91F123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5841A92-F67D-834D-A535-A5183F9FD638}"/>
              </a:ext>
            </a:extLst>
          </p:cNvPr>
          <p:cNvSpPr/>
          <p:nvPr/>
        </p:nvSpPr>
        <p:spPr>
          <a:xfrm>
            <a:off x="545766" y="538448"/>
            <a:ext cx="6507522" cy="1797422"/>
          </a:xfrm>
          <a:prstGeom prst="roundRect">
            <a:avLst/>
          </a:prstGeom>
          <a:solidFill>
            <a:srgbClr val="D0B6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" name="Right Arrow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3C18FB8C-5EFF-4545-913A-A2EFA13160A8}"/>
              </a:ext>
            </a:extLst>
          </p:cNvPr>
          <p:cNvSpPr/>
          <p:nvPr/>
        </p:nvSpPr>
        <p:spPr>
          <a:xfrm>
            <a:off x="7704250" y="5768725"/>
            <a:ext cx="900000" cy="540000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F29F68-7A3C-5746-B712-E606AC8049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134528" y="3481852"/>
            <a:ext cx="934746" cy="16061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F2BCA6-1F82-E84E-82CD-606D011C3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86053" y="3138208"/>
            <a:ext cx="945039" cy="1623813"/>
          </a:xfrm>
          <a:prstGeom prst="rect">
            <a:avLst/>
          </a:prstGeom>
        </p:spPr>
      </p:pic>
      <p:sp>
        <p:nvSpPr>
          <p:cNvPr id="7" name="Plus 6">
            <a:extLst>
              <a:ext uri="{FF2B5EF4-FFF2-40B4-BE49-F238E27FC236}">
                <a16:creationId xmlns:a16="http://schemas.microsoft.com/office/drawing/2014/main" xmlns="" id="{F9C40974-3BEC-F147-9946-325C6F559BCD}"/>
              </a:ext>
            </a:extLst>
          </p:cNvPr>
          <p:cNvSpPr/>
          <p:nvPr/>
        </p:nvSpPr>
        <p:spPr>
          <a:xfrm>
            <a:off x="2117913" y="4005064"/>
            <a:ext cx="1013927" cy="108291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qual 30">
            <a:extLst>
              <a:ext uri="{FF2B5EF4-FFF2-40B4-BE49-F238E27FC236}">
                <a16:creationId xmlns:a16="http://schemas.microsoft.com/office/drawing/2014/main" xmlns="" id="{F3F81B23-784A-1048-BC7D-7C3C735112EF}"/>
              </a:ext>
            </a:extLst>
          </p:cNvPr>
          <p:cNvSpPr/>
          <p:nvPr/>
        </p:nvSpPr>
        <p:spPr>
          <a:xfrm>
            <a:off x="5220072" y="4077072"/>
            <a:ext cx="936104" cy="864096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134CB0-FE07-E240-A75C-512CB2AB5F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89244" y="3788253"/>
            <a:ext cx="1112409" cy="1584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F269D80-C55E-4B46-BC58-3D2C2CF557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5078" y="684523"/>
            <a:ext cx="671704" cy="1564325"/>
          </a:xfrm>
          <a:prstGeom prst="rect">
            <a:avLst/>
          </a:prstGeom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39424A1-4B92-2544-9C52-34B0A8A13D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1916" y="1055169"/>
            <a:ext cx="774259" cy="823031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2256BDF-7C0B-8444-AF38-AD404AA511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1148" y="650555"/>
            <a:ext cx="1077298" cy="1549900"/>
          </a:xfrm>
          <a:prstGeom prst="rect">
            <a:avLst/>
          </a:prstGeom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F592709-DB65-2D41-A81C-CAEC00BC04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8057" y="1222638"/>
            <a:ext cx="719390" cy="530398"/>
          </a:xfrm>
          <a:prstGeom prst="rect">
            <a:avLst/>
          </a:prstGeom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E47D358-6831-7E4F-852D-5BE7526AB2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62492" y="686684"/>
            <a:ext cx="1094888" cy="1560000"/>
          </a:xfrm>
          <a:prstGeom prst="rect">
            <a:avLst/>
          </a:prstGeom>
          <a:effectLst/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E1FF9A87-98EF-CD40-88D3-A78F512A55CD}"/>
              </a:ext>
            </a:extLst>
          </p:cNvPr>
          <p:cNvSpPr/>
          <p:nvPr/>
        </p:nvSpPr>
        <p:spPr>
          <a:xfrm>
            <a:off x="2585154" y="5570613"/>
            <a:ext cx="1260000" cy="1080000"/>
          </a:xfrm>
          <a:prstGeom prst="roundRect">
            <a:avLst/>
          </a:prstGeom>
          <a:solidFill>
            <a:srgbClr val="D0B6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067CA2E4-43E7-BB4E-BBC1-B781FD89A459}"/>
              </a:ext>
            </a:extLst>
          </p:cNvPr>
          <p:cNvSpPr/>
          <p:nvPr/>
        </p:nvSpPr>
        <p:spPr>
          <a:xfrm>
            <a:off x="3950999" y="5570613"/>
            <a:ext cx="1260000" cy="1080000"/>
          </a:xfrm>
          <a:prstGeom prst="roundRect">
            <a:avLst/>
          </a:prstGeom>
          <a:solidFill>
            <a:srgbClr val="D0B6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MORE ROBOTS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9BA4EBAE-87D0-B447-910E-78586664E4CA}"/>
              </a:ext>
            </a:extLst>
          </p:cNvPr>
          <p:cNvSpPr/>
          <p:nvPr/>
        </p:nvSpPr>
        <p:spPr>
          <a:xfrm>
            <a:off x="5335751" y="5580938"/>
            <a:ext cx="1260000" cy="1080000"/>
          </a:xfrm>
          <a:prstGeom prst="roundRect">
            <a:avLst/>
          </a:prstGeom>
          <a:solidFill>
            <a:srgbClr val="D0B6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0CF8079D-FD3F-D748-93AA-72A2AC75D3F1}"/>
              </a:ext>
            </a:extLst>
          </p:cNvPr>
          <p:cNvSpPr/>
          <p:nvPr/>
        </p:nvSpPr>
        <p:spPr>
          <a:xfrm>
            <a:off x="7164250" y="538448"/>
            <a:ext cx="1440000" cy="1797422"/>
          </a:xfrm>
          <a:prstGeom prst="roundRect">
            <a:avLst/>
          </a:prstGeom>
          <a:solidFill>
            <a:srgbClr val="D0B6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THE SUM WOULD BE WRITTEN LIKE THIS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0317D3A-4A16-784F-816F-00CFA87D64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51875" y="4921677"/>
            <a:ext cx="945039" cy="1623813"/>
          </a:xfrm>
          <a:prstGeom prst="rect">
            <a:avLst/>
          </a:prstGeom>
        </p:spPr>
      </p:pic>
      <p:sp>
        <p:nvSpPr>
          <p:cNvPr id="21" name="Rounded Rectangle 20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xmlns="" id="{3FE5F54A-E054-124D-B850-0D5B05778B24}"/>
              </a:ext>
            </a:extLst>
          </p:cNvPr>
          <p:cNvSpPr/>
          <p:nvPr/>
        </p:nvSpPr>
        <p:spPr>
          <a:xfrm>
            <a:off x="319831" y="6104400"/>
            <a:ext cx="1253226" cy="540000"/>
          </a:xfrm>
          <a:prstGeom prst="roundRect">
            <a:avLst/>
          </a:prstGeom>
          <a:solidFill>
            <a:srgbClr val="D0B6D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xmlns="" val="292957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0926 L 0.11857 0.03889 C 0.13281 0.05023 0.15399 0.05741 0.17708 0.05741 C 0.20069 0.05741 0.22135 0.05023 0.23576 0.03889 L 0.30434 -0.00926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0.09445 L -0.20781 -0.22848 C -0.24913 -0.25857 -0.3099 -0.27454 -0.37361 -0.27454 C -0.44601 -0.27454 -0.50399 -0.25857 -0.54531 -0.22848 L -0.73889 -0.09445 " pathEditMode="relative" rAng="0" ptsTypes="AAAAA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54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 -0.15833 L -0.18473 -0.3956 C -0.22743 -0.44884 -0.29028 -0.47732 -0.35625 -0.47732 C -0.43108 -0.47732 -0.49098 -0.44884 -0.53368 -0.3956 L -0.73386 -0.15833 " pathEditMode="relative" rAng="0" ptsTypes="AAAAA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87" y="-1594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B6D9A614-C504-6B46-B465-2DD8052F4778}"/>
              </a:ext>
            </a:extLst>
          </p:cNvPr>
          <p:cNvSpPr/>
          <p:nvPr/>
        </p:nvSpPr>
        <p:spPr>
          <a:xfrm>
            <a:off x="7704250" y="5764950"/>
            <a:ext cx="900000" cy="540000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24" name="Rounded Rectangle 2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2706E725-55F5-AE49-A2AA-D5F7880B71F7}"/>
              </a:ext>
            </a:extLst>
          </p:cNvPr>
          <p:cNvSpPr/>
          <p:nvPr/>
        </p:nvSpPr>
        <p:spPr>
          <a:xfrm>
            <a:off x="319831" y="6104400"/>
            <a:ext cx="1253226" cy="540000"/>
          </a:xfrm>
          <a:prstGeom prst="roundRect">
            <a:avLst/>
          </a:prstGeom>
          <a:solidFill>
            <a:srgbClr val="F1821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Home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5D0286C3-D6CD-2047-8E4A-DFD1A1688D0A}"/>
              </a:ext>
            </a:extLst>
          </p:cNvPr>
          <p:cNvSpPr/>
          <p:nvPr/>
        </p:nvSpPr>
        <p:spPr>
          <a:xfrm>
            <a:off x="540562" y="558594"/>
            <a:ext cx="6507522" cy="1797422"/>
          </a:xfrm>
          <a:prstGeom prst="roundRect">
            <a:avLst/>
          </a:prstGeom>
          <a:solidFill>
            <a:srgbClr val="F1821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A15119C-4CA2-4841-B398-E3A2B90A0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136268">
            <a:off x="-2078164" y="2639613"/>
            <a:ext cx="848912" cy="1606126"/>
          </a:xfrm>
          <a:prstGeom prst="rect">
            <a:avLst/>
          </a:prstGeom>
        </p:spPr>
      </p:pic>
      <p:sp>
        <p:nvSpPr>
          <p:cNvPr id="35" name="Plus 34">
            <a:extLst>
              <a:ext uri="{FF2B5EF4-FFF2-40B4-BE49-F238E27FC236}">
                <a16:creationId xmlns:a16="http://schemas.microsoft.com/office/drawing/2014/main" xmlns="" id="{682787F6-36AE-C34A-BE07-E69B0DD73CFC}"/>
              </a:ext>
            </a:extLst>
          </p:cNvPr>
          <p:cNvSpPr/>
          <p:nvPr/>
        </p:nvSpPr>
        <p:spPr>
          <a:xfrm>
            <a:off x="2117913" y="4005064"/>
            <a:ext cx="1013927" cy="108291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Equal 30">
            <a:extLst>
              <a:ext uri="{FF2B5EF4-FFF2-40B4-BE49-F238E27FC236}">
                <a16:creationId xmlns:a16="http://schemas.microsoft.com/office/drawing/2014/main" xmlns="" id="{A1CA50FD-9BB1-F24F-AB3C-416374E09D59}"/>
              </a:ext>
            </a:extLst>
          </p:cNvPr>
          <p:cNvSpPr/>
          <p:nvPr/>
        </p:nvSpPr>
        <p:spPr>
          <a:xfrm>
            <a:off x="5220072" y="4077072"/>
            <a:ext cx="936104" cy="864096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A40D662-F3FF-BD43-BC6C-9999E1A652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89244" y="3788253"/>
            <a:ext cx="1112409" cy="15849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2CD62BD6-1841-1C4D-944C-574B5FBA97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917" y="625961"/>
            <a:ext cx="1159460" cy="16394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FA291333-7ACF-254B-8B43-45E37D0C45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712" y="1075315"/>
            <a:ext cx="774259" cy="82303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0CF8287-108A-BD41-A920-BAE41F9B171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2644" t="33883" r="31523" b="13756"/>
          <a:stretch>
            <a:fillRect/>
          </a:stretch>
        </p:blipFill>
        <p:spPr>
          <a:xfrm>
            <a:off x="2918012" y="658906"/>
            <a:ext cx="1331259" cy="15867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BD84D911-165E-0E41-9DAA-CAC884C2EB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2853" y="1242784"/>
            <a:ext cx="719390" cy="53039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17808EC-159B-544F-A64E-678847DF1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57288" y="706830"/>
            <a:ext cx="1094888" cy="1560000"/>
          </a:xfrm>
          <a:prstGeom prst="rect">
            <a:avLst/>
          </a:prstGeom>
        </p:spPr>
      </p:pic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0AD4F19B-DB31-FD48-B39B-DACF011F8F87}"/>
              </a:ext>
            </a:extLst>
          </p:cNvPr>
          <p:cNvSpPr/>
          <p:nvPr/>
        </p:nvSpPr>
        <p:spPr>
          <a:xfrm>
            <a:off x="2618845" y="5574903"/>
            <a:ext cx="1260000" cy="1080000"/>
          </a:xfrm>
          <a:prstGeom prst="roundRect">
            <a:avLst/>
          </a:prstGeom>
          <a:solidFill>
            <a:srgbClr val="F1821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93EC6264-2269-724E-A6CA-6F9AC750FEE0}"/>
              </a:ext>
            </a:extLst>
          </p:cNvPr>
          <p:cNvSpPr/>
          <p:nvPr/>
        </p:nvSpPr>
        <p:spPr>
          <a:xfrm>
            <a:off x="4003803" y="5574903"/>
            <a:ext cx="1260000" cy="1080000"/>
          </a:xfrm>
          <a:prstGeom prst="roundRect">
            <a:avLst/>
          </a:prstGeom>
          <a:solidFill>
            <a:srgbClr val="F1821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MORE ROCKETS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E63D1D53-7AFA-1642-B28B-2D46A101089D}"/>
              </a:ext>
            </a:extLst>
          </p:cNvPr>
          <p:cNvSpPr/>
          <p:nvPr/>
        </p:nvSpPr>
        <p:spPr>
          <a:xfrm>
            <a:off x="5380615" y="5585228"/>
            <a:ext cx="1260000" cy="1080000"/>
          </a:xfrm>
          <a:prstGeom prst="roundRect">
            <a:avLst/>
          </a:prstGeom>
          <a:solidFill>
            <a:srgbClr val="F1821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xmlns="" id="{D0D4C302-2D8C-1745-99E2-140791B2C0C7}"/>
              </a:ext>
            </a:extLst>
          </p:cNvPr>
          <p:cNvSpPr/>
          <p:nvPr/>
        </p:nvSpPr>
        <p:spPr>
          <a:xfrm>
            <a:off x="7164250" y="549275"/>
            <a:ext cx="1440000" cy="1797422"/>
          </a:xfrm>
          <a:prstGeom prst="roundRect">
            <a:avLst/>
          </a:prstGeom>
          <a:solidFill>
            <a:srgbClr val="F1821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THE SUM WOULD BE WRITTEN LIKE THIS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DC7CE28B-BFEE-1845-AD52-CC60E0E9CD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8921434">
            <a:off x="-2102481" y="4693190"/>
            <a:ext cx="848912" cy="16061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A15119C-4CA2-4841-B398-E3A2B90A0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136268">
            <a:off x="-1319347" y="3504709"/>
            <a:ext cx="848912" cy="160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832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0926 L 0.11857 0.03889 C 0.13281 0.05023 0.15399 0.0574 0.17708 0.0574 C 0.20069 0.0574 0.22135 0.05023 0.23576 0.03889 L 0.30434 -0.00926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0926 L 0.11858 0.03889 C 0.13282 0.05023 0.154 0.05741 0.17709 0.05741 C 0.2007 0.05741 0.22136 0.05023 0.23577 0.03889 L 0.30434 -0.00926 " pathEditMode="relative" rAng="0" ptsTypes="AAAAA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0926 L 0.11857 0.03889 C 0.13281 0.05023 0.15399 0.0574 0.17708 0.0574 C 0.20069 0.0574 0.22135 0.05023 0.23576 0.03889 L 0.30434 -0.00926 " pathEditMode="relative" rAng="0" ptsTypes="AAAAA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6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D2394C8-4427-B943-B41B-AA32D97A6C63}"/>
              </a:ext>
            </a:extLst>
          </p:cNvPr>
          <p:cNvSpPr/>
          <p:nvPr/>
        </p:nvSpPr>
        <p:spPr>
          <a:xfrm>
            <a:off x="539750" y="549275"/>
            <a:ext cx="6507522" cy="1797422"/>
          </a:xfrm>
          <a:prstGeom prst="roundRect">
            <a:avLst/>
          </a:prstGeom>
          <a:solidFill>
            <a:srgbClr val="F49C9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" name="Right Arrow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623C99F-1648-3D42-B20D-614C310180F3}"/>
              </a:ext>
            </a:extLst>
          </p:cNvPr>
          <p:cNvSpPr/>
          <p:nvPr/>
        </p:nvSpPr>
        <p:spPr>
          <a:xfrm>
            <a:off x="7704250" y="5764950"/>
            <a:ext cx="900000" cy="540000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8E14F0-0D19-7D4F-92F5-65D554FBD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136268">
            <a:off x="-2205930" y="2904853"/>
            <a:ext cx="1119750" cy="1086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BC7D3F-05F7-7F43-B0BE-6B4B2B5E5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448345">
            <a:off x="10055310" y="2639311"/>
            <a:ext cx="1132081" cy="1098914"/>
          </a:xfrm>
          <a:prstGeom prst="rect">
            <a:avLst/>
          </a:prstGeom>
        </p:spPr>
      </p:pic>
      <p:sp>
        <p:nvSpPr>
          <p:cNvPr id="7" name="Plus 6">
            <a:extLst>
              <a:ext uri="{FF2B5EF4-FFF2-40B4-BE49-F238E27FC236}">
                <a16:creationId xmlns:a16="http://schemas.microsoft.com/office/drawing/2014/main" xmlns="" id="{CFEEDC18-AB6A-1646-8036-E3D4620B4EB8}"/>
              </a:ext>
            </a:extLst>
          </p:cNvPr>
          <p:cNvSpPr/>
          <p:nvPr/>
        </p:nvSpPr>
        <p:spPr>
          <a:xfrm>
            <a:off x="2117913" y="4005064"/>
            <a:ext cx="1013927" cy="108291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qual 30">
            <a:extLst>
              <a:ext uri="{FF2B5EF4-FFF2-40B4-BE49-F238E27FC236}">
                <a16:creationId xmlns:a16="http://schemas.microsoft.com/office/drawing/2014/main" xmlns="" id="{D24183F7-2E2B-4444-A482-AEEC8AE087E0}"/>
              </a:ext>
            </a:extLst>
          </p:cNvPr>
          <p:cNvSpPr/>
          <p:nvPr/>
        </p:nvSpPr>
        <p:spPr>
          <a:xfrm>
            <a:off x="5220072" y="4077072"/>
            <a:ext cx="936104" cy="864096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F81574-1A6C-894F-8A05-B0D04EFEED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89244" y="3827541"/>
            <a:ext cx="1112409" cy="1506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1686255-8339-494F-A7BC-0E3AA6660E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2999" y="697512"/>
            <a:ext cx="1073171" cy="15439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487AEA4-17C0-B444-B80C-89F6586DC0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5900" y="1065996"/>
            <a:ext cx="774259" cy="8230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01A57FC-B73B-3743-A77F-37DFADA3A4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02899" y="629626"/>
            <a:ext cx="1120357" cy="16118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6AF9627-AA2D-F146-8373-1CBD223D73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2041" y="1233465"/>
            <a:ext cx="719390" cy="530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F76FC2D-8E79-4E41-9E25-710ED165DA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56476" y="736180"/>
            <a:ext cx="1094888" cy="1482661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0CF9D7EA-E6BE-C248-B4ED-33C3EA5E5681}"/>
              </a:ext>
            </a:extLst>
          </p:cNvPr>
          <p:cNvSpPr/>
          <p:nvPr/>
        </p:nvSpPr>
        <p:spPr>
          <a:xfrm>
            <a:off x="2504129" y="5565650"/>
            <a:ext cx="1260000" cy="1080000"/>
          </a:xfrm>
          <a:prstGeom prst="roundRect">
            <a:avLst/>
          </a:prstGeom>
          <a:solidFill>
            <a:srgbClr val="F49C9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0A110F0-7989-7748-B052-3168528BBDB7}"/>
              </a:ext>
            </a:extLst>
          </p:cNvPr>
          <p:cNvSpPr/>
          <p:nvPr/>
        </p:nvSpPr>
        <p:spPr>
          <a:xfrm>
            <a:off x="3881549" y="5565650"/>
            <a:ext cx="1404000" cy="1080000"/>
          </a:xfrm>
          <a:prstGeom prst="roundRect">
            <a:avLst/>
          </a:prstGeom>
          <a:solidFill>
            <a:srgbClr val="F49C9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MORE SATELLITES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BACF2962-43C1-7B43-9346-4AB95286C9E3}"/>
              </a:ext>
            </a:extLst>
          </p:cNvPr>
          <p:cNvSpPr/>
          <p:nvPr/>
        </p:nvSpPr>
        <p:spPr>
          <a:xfrm>
            <a:off x="5416776" y="5575975"/>
            <a:ext cx="1260000" cy="1080000"/>
          </a:xfrm>
          <a:prstGeom prst="roundRect">
            <a:avLst/>
          </a:prstGeom>
          <a:solidFill>
            <a:srgbClr val="F49C9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E95C6C2D-C378-1745-9BE7-D02696AA28B6}"/>
              </a:ext>
            </a:extLst>
          </p:cNvPr>
          <p:cNvSpPr/>
          <p:nvPr/>
        </p:nvSpPr>
        <p:spPr>
          <a:xfrm>
            <a:off x="7164250" y="549275"/>
            <a:ext cx="1440000" cy="1797422"/>
          </a:xfrm>
          <a:prstGeom prst="roundRect">
            <a:avLst/>
          </a:prstGeom>
          <a:solidFill>
            <a:srgbClr val="F49C9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THE SUM WOULD BE WRITTEN LIKE THIS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E2F1209-5D91-B54B-B3FF-8648A8070D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8921434">
            <a:off x="-2357208" y="4543229"/>
            <a:ext cx="1119750" cy="10869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077B5D0-0E96-4646-8727-8EF37F89DD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58168">
            <a:off x="9853127" y="4044941"/>
            <a:ext cx="1132082" cy="1098915"/>
          </a:xfrm>
          <a:prstGeom prst="rect">
            <a:avLst/>
          </a:prstGeom>
        </p:spPr>
      </p:pic>
      <p:sp>
        <p:nvSpPr>
          <p:cNvPr id="22" name="Rounded Rectangle 21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xmlns="" id="{77272126-5D57-6F41-8266-848C6E467B85}"/>
              </a:ext>
            </a:extLst>
          </p:cNvPr>
          <p:cNvSpPr/>
          <p:nvPr/>
        </p:nvSpPr>
        <p:spPr>
          <a:xfrm>
            <a:off x="319831" y="6104400"/>
            <a:ext cx="1253226" cy="540000"/>
          </a:xfrm>
          <a:prstGeom prst="roundRect">
            <a:avLst/>
          </a:prstGeom>
          <a:solidFill>
            <a:srgbClr val="F49C9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xmlns="" val="140363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0926 L 0.11857 0.03889 C 0.13281 0.05023 0.15399 0.05741 0.17708 0.05741 C 0.20069 0.05741 0.22135 0.05023 0.23576 0.03889 L 0.30434 -0.00926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0926 L 0.11858 0.03889 C 0.13281 0.05023 0.154 0.0574 0.17709 0.0574 C 0.2007 0.0574 0.22136 0.05023 0.23577 0.03889 L 0.30434 -0.00926 " pathEditMode="relative" rAng="0" ptsTypes="AAAAA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6805 L -0.19844 -0.07338 C -0.23681 -0.1051 -0.2934 -0.12176 -0.35261 -0.12176 C -0.41997 -0.12176 -0.47396 -0.1051 -0.51233 -0.07338 L -0.69219 0.06805 " pathEditMode="relative" rAng="0" ptsTypes="AAAAA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19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9 0.05694 L -0.16389 -0.11713 C -0.20382 -0.15625 -0.26285 -0.17662 -0.32465 -0.17662 C -0.39479 -0.17662 -0.45122 -0.15625 -0.49132 -0.11713 L -0.67882 0.05694 " pathEditMode="relative" rAng="0" ptsTypes="AAAAA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60" y="-1169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5922438E-E3D6-6A48-AAC0-0EDE68D3BD74}"/>
              </a:ext>
            </a:extLst>
          </p:cNvPr>
          <p:cNvSpPr/>
          <p:nvPr/>
        </p:nvSpPr>
        <p:spPr>
          <a:xfrm>
            <a:off x="545766" y="549275"/>
            <a:ext cx="6507522" cy="1797422"/>
          </a:xfrm>
          <a:prstGeom prst="roundRect">
            <a:avLst/>
          </a:prstGeom>
          <a:solidFill>
            <a:srgbClr val="85BD3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" name="Right Arrow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3879D600-DA19-EE44-A230-0BDB2AFC88F9}"/>
              </a:ext>
            </a:extLst>
          </p:cNvPr>
          <p:cNvSpPr/>
          <p:nvPr/>
        </p:nvSpPr>
        <p:spPr>
          <a:xfrm>
            <a:off x="7704250" y="5764950"/>
            <a:ext cx="900000" cy="540000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47A456-8D49-954C-9F2B-853696AE6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119777" y="2893278"/>
            <a:ext cx="947443" cy="1086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643523A-D387-3B49-BC5B-674547322B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04871" y="2423708"/>
            <a:ext cx="957876" cy="1098914"/>
          </a:xfrm>
          <a:prstGeom prst="rect">
            <a:avLst/>
          </a:prstGeom>
        </p:spPr>
      </p:pic>
      <p:sp>
        <p:nvSpPr>
          <p:cNvPr id="7" name="Plus 6">
            <a:extLst>
              <a:ext uri="{FF2B5EF4-FFF2-40B4-BE49-F238E27FC236}">
                <a16:creationId xmlns:a16="http://schemas.microsoft.com/office/drawing/2014/main" xmlns="" id="{13266AB5-1B8D-1546-A3A0-48640043715B}"/>
              </a:ext>
            </a:extLst>
          </p:cNvPr>
          <p:cNvSpPr/>
          <p:nvPr/>
        </p:nvSpPr>
        <p:spPr>
          <a:xfrm>
            <a:off x="2117913" y="4005064"/>
            <a:ext cx="1013927" cy="108291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qual 30">
            <a:extLst>
              <a:ext uri="{FF2B5EF4-FFF2-40B4-BE49-F238E27FC236}">
                <a16:creationId xmlns:a16="http://schemas.microsoft.com/office/drawing/2014/main" xmlns="" id="{53FA7310-8D70-D044-B727-FC5A2D21AE30}"/>
              </a:ext>
            </a:extLst>
          </p:cNvPr>
          <p:cNvSpPr/>
          <p:nvPr/>
        </p:nvSpPr>
        <p:spPr>
          <a:xfrm>
            <a:off x="5220072" y="4077072"/>
            <a:ext cx="936104" cy="864096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697833-1CEE-7C4B-B118-8BC3EE4B95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99" t="34084" r="33397" b="11323"/>
          <a:stretch>
            <a:fillRect/>
          </a:stretch>
        </p:blipFill>
        <p:spPr>
          <a:xfrm>
            <a:off x="6454588" y="3307976"/>
            <a:ext cx="1371600" cy="19910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28772DC-DBF4-0B48-91EF-0693C0AA1B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21" y="622209"/>
            <a:ext cx="1167703" cy="16511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1C52780-577E-F84D-8AD7-E2BFFDE68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1916" y="1065996"/>
            <a:ext cx="774259" cy="8230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ECF5AE8-405F-AF4F-B66E-7549501143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08915" y="637406"/>
            <a:ext cx="1120357" cy="15962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D61B1F9-8A97-AC46-A878-4AF56B0BAB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8057" y="1233465"/>
            <a:ext cx="719390" cy="530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E6E87AF-EEF7-9140-BD57-7DC78212CDC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159" t="34516" r="33096" b="9988"/>
          <a:stretch>
            <a:fillRect/>
          </a:stretch>
        </p:blipFill>
        <p:spPr>
          <a:xfrm>
            <a:off x="5271247" y="484094"/>
            <a:ext cx="1398494" cy="1963271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DDBAC332-B263-404F-B7A4-7AA3582223CB}"/>
              </a:ext>
            </a:extLst>
          </p:cNvPr>
          <p:cNvSpPr/>
          <p:nvPr/>
        </p:nvSpPr>
        <p:spPr>
          <a:xfrm>
            <a:off x="2562003" y="5575975"/>
            <a:ext cx="1260000" cy="1080000"/>
          </a:xfrm>
          <a:prstGeom prst="roundRect">
            <a:avLst/>
          </a:prstGeom>
          <a:solidFill>
            <a:srgbClr val="85BD3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E0B1D0CB-CD10-AE46-A23F-3A81D17645E6}"/>
              </a:ext>
            </a:extLst>
          </p:cNvPr>
          <p:cNvSpPr/>
          <p:nvPr/>
        </p:nvSpPr>
        <p:spPr>
          <a:xfrm>
            <a:off x="3950998" y="5575975"/>
            <a:ext cx="1260000" cy="1080000"/>
          </a:xfrm>
          <a:prstGeom prst="roundRect">
            <a:avLst/>
          </a:prstGeom>
          <a:solidFill>
            <a:srgbClr val="85BD3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MORE ASTRO BIRDIES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ACB2E3A3-0A2B-EC49-B500-D59443DED04F}"/>
              </a:ext>
            </a:extLst>
          </p:cNvPr>
          <p:cNvSpPr/>
          <p:nvPr/>
        </p:nvSpPr>
        <p:spPr>
          <a:xfrm>
            <a:off x="5335750" y="5586300"/>
            <a:ext cx="1260000" cy="1080000"/>
          </a:xfrm>
          <a:prstGeom prst="roundRect">
            <a:avLst/>
          </a:prstGeom>
          <a:solidFill>
            <a:srgbClr val="85BD3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C292EA1A-9C1F-3E47-818C-61B16EBB9D7D}"/>
              </a:ext>
            </a:extLst>
          </p:cNvPr>
          <p:cNvSpPr/>
          <p:nvPr/>
        </p:nvSpPr>
        <p:spPr>
          <a:xfrm>
            <a:off x="7164250" y="549275"/>
            <a:ext cx="1440000" cy="1797422"/>
          </a:xfrm>
          <a:prstGeom prst="roundRect">
            <a:avLst/>
          </a:prstGeom>
          <a:solidFill>
            <a:srgbClr val="85BD3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THE SUM WOULD BE WRITTEN LIKE THIS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FBC7A04-54DC-7C45-AE42-F5CA86096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147765" y="4781777"/>
            <a:ext cx="947443" cy="10869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3827793-9E74-344E-91BA-D2838588E0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05830" y="4293364"/>
            <a:ext cx="957877" cy="10989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0566E25-5819-6840-9F08-254192938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42412" y="3278084"/>
            <a:ext cx="957876" cy="1098914"/>
          </a:xfrm>
          <a:prstGeom prst="rect">
            <a:avLst/>
          </a:prstGeom>
        </p:spPr>
      </p:pic>
      <p:sp>
        <p:nvSpPr>
          <p:cNvPr id="23" name="Rounded Rectangle 22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xmlns="" id="{BABC5A69-4A88-D947-B9B7-0FFB23EF1C89}"/>
              </a:ext>
            </a:extLst>
          </p:cNvPr>
          <p:cNvSpPr/>
          <p:nvPr/>
        </p:nvSpPr>
        <p:spPr>
          <a:xfrm>
            <a:off x="319831" y="6104400"/>
            <a:ext cx="1253226" cy="540000"/>
          </a:xfrm>
          <a:prstGeom prst="roundRect">
            <a:avLst/>
          </a:prstGeom>
          <a:solidFill>
            <a:srgbClr val="85BD3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Home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C47A456-8D49-954C-9F2B-853696AE6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469837" y="3892843"/>
            <a:ext cx="947443" cy="10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230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0926 L 0.11858 0.03889 C 0.13281 0.05023 0.15399 0.0574 0.17708 0.0574 C 0.20069 0.0574 0.22135 0.05023 0.23576 0.03889 L 0.30434 -0.00926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0926 L 0.11858 0.03889 C 0.13281 0.05023 0.15399 0.0574 0.17708 0.0574 C 0.20069 0.0574 0.22135 0.05023 0.23576 0.03889 L 0.30434 -0.00926 " pathEditMode="relative" rAng="0" ptsTypes="AAAAA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0926 L 0.11858 0.03889 C 0.13282 0.05023 0.154 0.05741 0.17709 0.05741 C 0.2007 0.05741 0.22136 0.05023 0.23577 0.03889 L 0.30434 -0.00926 " pathEditMode="relative" rAng="0" ptsTypes="AAAAA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18698 -0.1375 C -0.22639 -0.16805 -0.2842 -0.18403 -0.34479 -0.18403 C -0.41372 -0.18403 -0.4691 -0.16805 -0.50833 -0.1375 L -0.69219 -1.85185E-6 " pathEditMode="relative" rAng="0" ptsTypes="AAAAA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18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625 L -0.18403 -0.10069 C -0.22292 -0.1243 -0.27969 -0.13657 -0.33941 -0.13657 C -0.4073 -0.13657 -0.46181 -0.1243 -0.50053 -0.10069 L -0.6816 0.00625 " pathEditMode="relative" rAng="0" ptsTypes="AAAAA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80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-0.19046 -0.16158 C -0.23039 -0.19769 -0.28941 -0.21621 -0.35122 -0.21621 C -0.42136 -0.21621 -0.47778 -0.19769 -0.51789 -0.16158 L -0.70521 1.48148E-6 " pathEditMode="relative" rAng="0" ptsTypes="AAAAA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60" y="-1081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Slide Layouts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" id="{AEAE8EFC-84E1-44A5-B19D-1CAE340B02B6}" vid="{010B92F8-2E9D-4993-ABC6-5071BBCC9E2D}"/>
    </a:ext>
  </a:extLst>
</a:theme>
</file>

<file path=ppt/theme/theme2.xml><?xml version="1.0" encoding="utf-8"?>
<a:theme xmlns:a="http://schemas.openxmlformats.org/drawingml/2006/main" name="Disclaimers/Guidan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werPoint Template" id="{AEAE8EFC-84E1-44A5-B19D-1CAE340B02B6}" vid="{1AD28E7D-A90E-4DFD-B834-C66F360CCA3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Layouts</Template>
  <TotalTime>218</TotalTime>
  <Words>121</Words>
  <Application>Microsoft Macintosh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Twinkl</vt:lpstr>
      <vt:lpstr>Calibri</vt:lpstr>
      <vt:lpstr>Slide Layouts</vt:lpstr>
      <vt:lpstr>Disclaimers/Guidance</vt:lpstr>
      <vt:lpstr>Slide 1</vt:lpstr>
      <vt:lpstr>Choose an image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Professional</cp:lastModifiedBy>
  <cp:revision>11</cp:revision>
  <dcterms:created xsi:type="dcterms:W3CDTF">2022-05-05T09:30:42Z</dcterms:created>
  <dcterms:modified xsi:type="dcterms:W3CDTF">2024-02-01T02:55:31Z</dcterms:modified>
</cp:coreProperties>
</file>