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67" r:id="rId13"/>
  </p:sldIdLst>
  <p:sldSz cx="9144000" cy="6858000" type="screen4x3"/>
  <p:notesSz cx="6858000" cy="9144000"/>
  <p:embeddedFontLst>
    <p:embeddedFont>
      <p:font typeface="Twinkl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16"/>
    <a:srgbClr val="F9BD95"/>
    <a:srgbClr val="BFE2F9"/>
    <a:srgbClr val="FFFFFF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8" y="-102"/>
      </p:cViewPr>
      <p:guideLst>
        <p:guide orient="horz" pos="2137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ber-mathematics-early-years/early-years-numbers-number-system/number-recognition-numbers-the-number-system-mathematics-early-year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61E603-9C15-DC4E-9455-424D0C5A4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4" t="21799"/>
          <a:stretch/>
        </p:blipFill>
        <p:spPr>
          <a:xfrm>
            <a:off x="466728" y="478895"/>
            <a:ext cx="8210546" cy="5900210"/>
          </a:xfrm>
          <a:prstGeom prst="roundRect">
            <a:avLst>
              <a:gd name="adj" fmla="val 349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A5EF47-34A7-DF4A-B9C6-A6A7C31BE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4" t="21799"/>
          <a:stretch/>
        </p:blipFill>
        <p:spPr>
          <a:xfrm>
            <a:off x="466728" y="478895"/>
            <a:ext cx="8210546" cy="5900210"/>
          </a:xfrm>
          <a:prstGeom prst="roundRect">
            <a:avLst>
              <a:gd name="adj" fmla="val 349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EB4C0E-3B4E-824A-B5F0-F894486CE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4" t="21799"/>
          <a:stretch/>
        </p:blipFill>
        <p:spPr>
          <a:xfrm>
            <a:off x="466728" y="478895"/>
            <a:ext cx="8210546" cy="5900210"/>
          </a:xfrm>
          <a:prstGeom prst="roundRect">
            <a:avLst>
              <a:gd name="adj" fmla="val 349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ber-mathematics-early-years/early-years-counting/early-years-ordering-numbe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ounting/early-years-ordering-numbers" TargetMode="External"/><Relationship Id="rId5" Type="http://schemas.openxmlformats.org/officeDocument/2006/relationships/image" Target="../media/image11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number-mathematics-early-years/early-years-counting/early-years-ordering-numbers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ber-mathematics-early-years/early-years-counting/early-years-ordering-number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ber-mathematics-early-years/early-years-counting/early-years-ordering-number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ounting/early-years-ordering-numbers" TargetMode="Externa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ounting/early-years-ordering-numbers" TargetMode="Externa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ounting/early-years-ordering-numbers" TargetMode="Externa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ounting/early-years-ordering-numbers" TargetMode="External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ounting/early-years-ordering-number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ounting/early-years-ordering-numbers" TargetMode="External"/><Relationship Id="rId5" Type="http://schemas.openxmlformats.org/officeDocument/2006/relationships/image" Target="../media/image11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number-mathematics-early-years/early-years-counting/early-years-ordering-numbers" TargetMode="External"/><Relationship Id="rId5" Type="http://schemas.openxmlformats.org/officeDocument/2006/relationships/slide" Target="slide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48970F81-3999-3B42-83A3-34471D4E31A7}"/>
              </a:ext>
            </a:extLst>
          </p:cNvPr>
          <p:cNvSpPr/>
          <p:nvPr/>
        </p:nvSpPr>
        <p:spPr>
          <a:xfrm>
            <a:off x="164387" y="6000108"/>
            <a:ext cx="1047964" cy="68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85F9E1E9-F117-C243-A867-59AF8F8DBB3F}"/>
              </a:ext>
            </a:extLst>
          </p:cNvPr>
          <p:cNvSpPr/>
          <p:nvPr/>
        </p:nvSpPr>
        <p:spPr>
          <a:xfrm>
            <a:off x="8388349" y="6020657"/>
            <a:ext cx="663183" cy="68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3853FC4-B91D-4383-94BE-2E1A82E7D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804232" flipH="1">
            <a:off x="284339" y="903301"/>
            <a:ext cx="1362551" cy="1362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68BAFF-C16D-47F5-9CDC-7220E6A66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1328567" y="3877957"/>
            <a:ext cx="616253" cy="98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DAECC2-48A3-447B-A880-73BD584E2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3031850" y="3889846"/>
            <a:ext cx="616253" cy="985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84F10F-D35D-49B4-BE11-2B6A7E80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6981305" y="3919615"/>
            <a:ext cx="616253" cy="98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900D6F-9A18-44A0-A6D7-AE52A112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4942130" y="3898178"/>
            <a:ext cx="616253" cy="985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1361290" y="4783701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A908C7-4EA5-4871-AF51-C1C4BD7C1B56}"/>
              </a:ext>
            </a:extLst>
          </p:cNvPr>
          <p:cNvSpPr txBox="1"/>
          <p:nvPr/>
        </p:nvSpPr>
        <p:spPr>
          <a:xfrm>
            <a:off x="3028621" y="4783700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5A7716-8C2C-4398-B8E4-82FDEBC3533F}"/>
              </a:ext>
            </a:extLst>
          </p:cNvPr>
          <p:cNvSpPr txBox="1"/>
          <p:nvPr/>
        </p:nvSpPr>
        <p:spPr>
          <a:xfrm>
            <a:off x="4965449" y="4785756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9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5D669B-F42F-4356-B071-872B5928067E}"/>
              </a:ext>
            </a:extLst>
          </p:cNvPr>
          <p:cNvSpPr txBox="1"/>
          <p:nvPr/>
        </p:nvSpPr>
        <p:spPr>
          <a:xfrm>
            <a:off x="7014253" y="4825360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10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24259AC0-432D-4CC1-A028-804C1B3A2DD5}"/>
              </a:ext>
            </a:extLst>
          </p:cNvPr>
          <p:cNvSpPr/>
          <p:nvPr/>
        </p:nvSpPr>
        <p:spPr>
          <a:xfrm>
            <a:off x="7712069" y="5800532"/>
            <a:ext cx="804133" cy="491085"/>
          </a:xfrm>
          <a:prstGeom prst="round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Next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21B1AE7-E0E8-4FD3-A712-63F95A6569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-1315952" y="4340105"/>
            <a:ext cx="1197433" cy="96993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6F9FF0B1-0359-406C-B407-8600BC3E1B8B}"/>
              </a:ext>
            </a:extLst>
          </p:cNvPr>
          <p:cNvSpPr/>
          <p:nvPr/>
        </p:nvSpPr>
        <p:spPr>
          <a:xfrm>
            <a:off x="1785015" y="579693"/>
            <a:ext cx="5758785" cy="864317"/>
          </a:xfrm>
          <a:prstGeom prst="wedgeRoundRectCallout">
            <a:avLst>
              <a:gd name="adj1" fmla="val -55260"/>
              <a:gd name="adj2" fmla="val 507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took the number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10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carrot.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 I’m going to look for some more number carrots! </a:t>
            </a:r>
          </a:p>
        </p:txBody>
      </p:sp>
      <p:sp>
        <p:nvSpPr>
          <p:cNvPr id="21" name="Rectangle 20">
            <a:hlinkClick r:id="rId6"/>
            <a:extLst>
              <a:ext uri="{FF2B5EF4-FFF2-40B4-BE49-F238E27FC236}">
                <a16:creationId xmlns:a16="http://schemas.microsoft.com/office/drawing/2014/main" xmlns="" id="{15823F8E-40BF-8846-8827-37C298051932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2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2153 0.01806 C -0.02084 0.0132 -0.02118 0.0081 -0.01979 0.00324 C -0.01841 -0.00139 -0.01476 -0.00463 -0.01354 -0.00926 C -0.01302 -0.01157 -0.01268 -0.01366 -0.01198 -0.01574 C -0.01007 -0.02014 -0.00764 -0.02407 -0.00556 -0.02847 L -0.00243 -0.03472 C -0.00139 -0.0368 -0.00087 -0.03958 0.00087 -0.0412 C 0.00243 -0.04259 0.00399 -0.04375 0.00555 -0.04537 C 0.00989 -0.04953 0.01389 -0.05416 0.01823 -0.0581 C 0.02916 -0.06782 0.02413 -0.06481 0.03246 -0.06852 C 0.0342 -0.06991 0.03559 -0.07176 0.03732 -0.07291 C 0.03923 -0.07407 0.04149 -0.075 0.04357 -0.075 C 0.05746 -0.075 0.07118 -0.07361 0.08472 -0.07291 C 0.09427 -0.06967 0.08906 -0.07153 0.10069 -0.06643 L 0.10538 -0.06435 C 0.11684 -0.05416 0.11215 -0.05949 0.11962 -0.04953 C 0.12014 -0.04745 0.12048 -0.04514 0.12118 -0.04328 C 0.12309 -0.03866 0.1276 -0.03055 0.1276 -0.03055 L 0.13229 -0.01157 L 0.13403 -0.00509 C 0.13455 -0.00301 0.13507 -0.00092 0.13559 0.00116 L 0.13871 0.01806 L 0.14028 0.02662 C 0.14149 0.00972 0.1408 0.00949 0.1434 -0.00301 C 0.14392 -0.00509 0.14427 -0.00741 0.14514 -0.00926 C 0.14687 -0.01389 0.15017 -0.01713 0.15139 -0.02199 C 0.15347 -0.03009 0.15382 -0.03379 0.15937 -0.0412 C 0.1625 -0.04537 0.16632 -0.04884 0.16892 -0.0537 C 0.17465 -0.06551 0.16892 -0.05555 0.17673 -0.06435 C 0.17847 -0.0662 0.17969 -0.06898 0.1816 -0.07083 C 0.18298 -0.07199 0.18489 -0.07176 0.18628 -0.07291 C 0.18958 -0.07523 0.19219 -0.08009 0.19583 -0.08125 C 0.20486 -0.08426 0.2 -0.08287 0.21007 -0.08541 C 0.22222 -0.08472 0.23455 -0.08518 0.2467 -0.08333 C 0.25 -0.08287 0.25625 -0.07916 0.25625 -0.07916 C 0.27014 -0.06065 0.25243 -0.08333 0.26562 -0.06852 C 0.27326 -0.06018 0.26788 -0.06504 0.27361 -0.05602 C 0.275 -0.0537 0.27708 -0.05185 0.27847 -0.04953 C 0.28073 -0.0456 0.28264 -0.0412 0.28472 -0.0368 L 0.28785 -0.03055 C 0.29184 -0.01458 0.28646 -0.03426 0.29271 -0.01782 C 0.2941 -0.01435 0.29514 -0.00648 0.29583 -0.00301 C 0.29687 0.00116 0.29791 0.00556 0.29896 0.00972 C 0.29948 0.01181 0.30035 0.01389 0.30069 0.01597 L 0.30225 0.02871 L 0.30538 0.01597 C 0.3059 0.01389 0.30607 0.01158 0.30694 0.00972 C 0.30903 0.00556 0.31215 0.00185 0.31337 -0.00301 C 0.32153 -0.03588 0.31215 -0.00185 0.31962 -0.02199 C 0.32048 -0.02407 0.32031 -0.02662 0.32118 -0.02847 C 0.32465 -0.03541 0.32639 -0.03403 0.33073 -0.03889 C 0.33246 -0.04097 0.33368 -0.04352 0.33559 -0.04537 C 0.35347 -0.06412 0.33837 -0.04815 0.34982 -0.05602 C 0.35156 -0.05694 0.35278 -0.05903 0.35451 -0.06018 C 0.35764 -0.06203 0.36406 -0.06435 0.36406 -0.06435 C 0.37673 -0.06366 0.38958 -0.06342 0.40225 -0.06227 C 0.40694 -0.0618 0.41389 -0.05393 0.41649 -0.05162 L 0.42118 -0.04745 L 0.43073 -0.02847 L 0.43403 -0.02199 C 0.43802 -0.00602 0.43264 -0.02569 0.43871 -0.00926 C 0.43941 -0.00741 0.43941 -0.00486 0.44028 -0.00301 C 0.44219 0.00139 0.44548 0.00486 0.4467 0.00972 L 0.45139 0.02871 L 0.45295 0.03519 C 0.45694 0.01389 0.45486 0.02361 0.45937 0.00556 L 0.46094 -0.00092 C 0.46146 -0.00301 0.46163 -0.00532 0.4625 -0.00717 L 0.47205 -0.02639 L 0.47517 -0.03264 C 0.47812 -0.03819 0.47899 -0.04097 0.48316 -0.04537 C 0.48611 -0.04838 0.48906 -0.05208 0.49271 -0.0537 C 0.50382 -0.05879 0.4901 -0.05231 0.50382 -0.06018 C 0.50538 -0.06111 0.50694 -0.06157 0.5085 -0.06227 C 0.5151 -0.06481 0.51701 -0.06481 0.52448 -0.06643 C 0.53559 -0.06574 0.5467 -0.06597 0.55781 -0.06435 C 0.56823 -0.06273 0.56493 -0.06065 0.57205 -0.05602 C 0.58524 -0.04722 0.56788 -0.0618 0.5816 -0.04953 C 0.59288 -0.02685 0.57517 -0.06134 0.58958 -0.0368 C 0.59184 -0.03287 0.59323 -0.02778 0.59583 -0.02407 C 0.59739 -0.02199 0.5993 -0.02014 0.60069 -0.01782 C 0.60295 -0.01389 0.60486 -0.00926 0.60694 -0.00509 L 0.61007 0.00116 C 0.61128 0.00324 0.61267 0.00509 0.61337 0.00764 C 0.61736 0.02361 0.61198 0.00394 0.61805 0.02037 C 0.62465 0.03773 0.61371 0.01482 0.62291 0.03287 C 0.62448 0.03009 0.62587 0.02709 0.6276 0.02454 C 0.62899 0.02222 0.63107 0.0206 0.63229 0.01806 C 0.63368 0.01551 0.6342 0.01227 0.63559 0.00972 C 0.6368 0.00718 0.63889 0.00556 0.64028 0.00324 C 0.64149 0.00139 0.64219 -0.00116 0.6434 -0.00301 C 0.64496 -0.00532 0.64687 -0.00694 0.64826 -0.00926 C 0.65052 -0.01342 0.65243 -0.01782 0.65451 -0.02199 C 0.65573 -0.02407 0.65642 -0.02662 0.65781 -0.02847 C 0.65937 -0.03055 0.66076 -0.03287 0.6625 -0.03472 C 0.66406 -0.03634 0.6658 -0.03727 0.66736 -0.03889 C 0.67153 -0.04375 0.6717 -0.04653 0.67673 -0.04953 C 0.67986 -0.05139 0.68628 -0.0537 0.68628 -0.0537 C 0.68785 -0.05509 0.68923 -0.05717 0.69114 -0.0581 C 0.70191 -0.06342 0.72604 -0.05833 0.73073 -0.0581 L 0.74028 -0.0537 L 0.74514 -0.05162 C 0.74826 -0.04884 0.75191 -0.04676 0.75451 -0.04328 C 0.76857 -0.02477 0.75156 -0.04815 0.7625 -0.03055 C 0.76389 -0.02824 0.76562 -0.02639 0.76736 -0.02407 C 0.77309 -0.00092 0.76389 -0.03611 0.77205 -0.01157 C 0.77344 -0.00741 0.77413 -0.00301 0.77517 0.00116 L 0.77847 0.01389 C 0.77899 0.01667 0.77969 0.01945 0.78003 0.02246 C 0.78021 0.02593 0.78003 0.0294 0.78003 0.03287 " pathEditMode="relative" ptsTypes="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BF3FBE86-7E01-4A67-9333-D6DEC868715C}"/>
              </a:ext>
            </a:extLst>
          </p:cNvPr>
          <p:cNvSpPr/>
          <p:nvPr/>
        </p:nvSpPr>
        <p:spPr>
          <a:xfrm>
            <a:off x="1106905" y="1419726"/>
            <a:ext cx="309120" cy="253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581570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1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359323A6-EECD-4F43-BBBB-5EB37336B750}"/>
              </a:ext>
            </a:extLst>
          </p:cNvPr>
          <p:cNvSpPr/>
          <p:nvPr/>
        </p:nvSpPr>
        <p:spPr>
          <a:xfrm>
            <a:off x="2792615" y="783709"/>
            <a:ext cx="4639920" cy="2480191"/>
          </a:xfrm>
          <a:prstGeom prst="wedgeRoundRectCallout">
            <a:avLst>
              <a:gd name="adj1" fmla="val -64265"/>
              <a:gd name="adj2" fmla="val -124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Thank you for helping me work out which number carrots the rabbit took.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will harvest these carrots and share them with the hungry rabbit! 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say the numbers below to check we have all of the number carrots?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74FC99D-C3CB-42E3-94B6-AF76C35D1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79587" y="1303028"/>
            <a:ext cx="1409723" cy="2557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0BE787D-76C8-4B9E-9F78-5466120B4C47}"/>
              </a:ext>
            </a:extLst>
          </p:cNvPr>
          <p:cNvSpPr txBox="1"/>
          <p:nvPr/>
        </p:nvSpPr>
        <p:spPr>
          <a:xfrm>
            <a:off x="2116280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3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137B94E-5829-4B09-BB14-F1D646805DD9}"/>
              </a:ext>
            </a:extLst>
          </p:cNvPr>
          <p:cNvSpPr txBox="1"/>
          <p:nvPr/>
        </p:nvSpPr>
        <p:spPr>
          <a:xfrm>
            <a:off x="3650990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5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F3C8FF3-3974-4980-8B7F-1E37776735AE}"/>
              </a:ext>
            </a:extLst>
          </p:cNvPr>
          <p:cNvSpPr txBox="1"/>
          <p:nvPr/>
        </p:nvSpPr>
        <p:spPr>
          <a:xfrm>
            <a:off x="5185700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7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5F17A12-1526-4C61-833F-7742E0B6CA79}"/>
              </a:ext>
            </a:extLst>
          </p:cNvPr>
          <p:cNvSpPr txBox="1"/>
          <p:nvPr/>
        </p:nvSpPr>
        <p:spPr>
          <a:xfrm>
            <a:off x="6720410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9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F2F6C62-D16D-4F38-9AEC-5D0ECB20364F}"/>
              </a:ext>
            </a:extLst>
          </p:cNvPr>
          <p:cNvSpPr txBox="1"/>
          <p:nvPr/>
        </p:nvSpPr>
        <p:spPr>
          <a:xfrm>
            <a:off x="1348925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/>
                </a:solidFill>
              </a:rPr>
              <a:t>2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7DBC159-15CC-48CF-BEB3-80CD9A34BBBC}"/>
              </a:ext>
            </a:extLst>
          </p:cNvPr>
          <p:cNvSpPr txBox="1"/>
          <p:nvPr/>
        </p:nvSpPr>
        <p:spPr>
          <a:xfrm>
            <a:off x="2883635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/>
                </a:solidFill>
              </a:rPr>
              <a:t>4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675F198-B1CD-459F-B659-1D7E687EFDC9}"/>
              </a:ext>
            </a:extLst>
          </p:cNvPr>
          <p:cNvSpPr txBox="1"/>
          <p:nvPr/>
        </p:nvSpPr>
        <p:spPr>
          <a:xfrm>
            <a:off x="4418345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/>
                </a:solidFill>
              </a:rPr>
              <a:t>6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BF404A3-41B0-427D-B8C9-009B45A944DE}"/>
              </a:ext>
            </a:extLst>
          </p:cNvPr>
          <p:cNvSpPr txBox="1"/>
          <p:nvPr/>
        </p:nvSpPr>
        <p:spPr>
          <a:xfrm>
            <a:off x="5953055" y="4610957"/>
            <a:ext cx="45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/>
                </a:solidFill>
              </a:rPr>
              <a:t>8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1D3E8CB-6814-411B-96BE-4AFABD06EE91}"/>
              </a:ext>
            </a:extLst>
          </p:cNvPr>
          <p:cNvSpPr txBox="1"/>
          <p:nvPr/>
        </p:nvSpPr>
        <p:spPr>
          <a:xfrm>
            <a:off x="7487761" y="4610957"/>
            <a:ext cx="104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4"/>
                </a:solidFill>
              </a:rPr>
              <a:t>10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67D164D-C21B-456F-860B-CA520E4FA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734248" y="5349604"/>
            <a:ext cx="1501954" cy="791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4A4E1400-64FF-F148-91A3-4642BCA06C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43470" y="3763664"/>
            <a:ext cx="616253" cy="9852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0DAA74D-105C-F64A-BF57-F77ACA261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1343570" y="3763664"/>
            <a:ext cx="616253" cy="9852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134712C-1BE5-F347-9576-CE30EAF519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2118270" y="3763664"/>
            <a:ext cx="616253" cy="9852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B5597B9-3517-8A40-83F4-7CB551A1D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2892970" y="3763664"/>
            <a:ext cx="616253" cy="9852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2BEBE47-1F69-8940-B2C6-C8C7AFA08A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3616870" y="3763664"/>
            <a:ext cx="616253" cy="98523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D6ADB5C2-8BB9-6341-AD14-19446A3AA2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4404270" y="3763664"/>
            <a:ext cx="616253" cy="9852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F9E2980E-5127-D540-93A8-A4BDE356B5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153570" y="3763664"/>
            <a:ext cx="616253" cy="9852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C2B9A00-9178-8F4D-8C0C-649B0921F4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966370" y="3763664"/>
            <a:ext cx="616253" cy="9852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78F72D6-7CAD-214C-BB0E-A0A3A45EBF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6753770" y="3763664"/>
            <a:ext cx="616253" cy="98523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63528A90-0042-3E49-9B60-01D4F3B8F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7655470" y="3763664"/>
            <a:ext cx="616253" cy="985238"/>
          </a:xfrm>
          <a:prstGeom prst="rect">
            <a:avLst/>
          </a:prstGeom>
        </p:spPr>
      </p:pic>
      <p:sp>
        <p:nvSpPr>
          <p:cNvPr id="26" name="Rectangle 25">
            <a:hlinkClick r:id="rId5"/>
            <a:extLst>
              <a:ext uri="{FF2B5EF4-FFF2-40B4-BE49-F238E27FC236}">
                <a16:creationId xmlns:a16="http://schemas.microsoft.com/office/drawing/2014/main" xmlns="" id="{D0FBF7C0-8E43-3B43-9CED-8C0341F9C4F6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28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5D6A7351-71B7-5D42-ABAE-32F3BE1F0722}"/>
              </a:ext>
            </a:extLst>
          </p:cNvPr>
          <p:cNvSpPr/>
          <p:nvPr/>
        </p:nvSpPr>
        <p:spPr>
          <a:xfrm>
            <a:off x="164387" y="6000108"/>
            <a:ext cx="1047964" cy="68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ED0B12BC-732C-BE41-B8F0-C96793382A03}"/>
              </a:ext>
            </a:extLst>
          </p:cNvPr>
          <p:cNvSpPr/>
          <p:nvPr/>
        </p:nvSpPr>
        <p:spPr>
          <a:xfrm>
            <a:off x="8388349" y="6020657"/>
            <a:ext cx="663183" cy="68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7D77C32-DBBF-4F46-AEE2-9DFAABCB9C3B}"/>
              </a:ext>
            </a:extLst>
          </p:cNvPr>
          <p:cNvSpPr/>
          <p:nvPr/>
        </p:nvSpPr>
        <p:spPr>
          <a:xfrm>
            <a:off x="3164440" y="580097"/>
            <a:ext cx="2732926" cy="761731"/>
          </a:xfrm>
          <a:prstGeom prst="roundRect">
            <a:avLst/>
          </a:prstGeom>
          <a:solidFill>
            <a:srgbClr val="F08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D9EF1F0-D025-412A-B3DB-9F1E7759B5B1}"/>
              </a:ext>
            </a:extLst>
          </p:cNvPr>
          <p:cNvSpPr/>
          <p:nvPr/>
        </p:nvSpPr>
        <p:spPr>
          <a:xfrm>
            <a:off x="1405719" y="1473201"/>
            <a:ext cx="614150" cy="492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457198" y="478895"/>
            <a:ext cx="8220075" cy="994306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Instructions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DD9412F-0792-4FF3-877D-8582AE5213FD}"/>
              </a:ext>
            </a:extLst>
          </p:cNvPr>
          <p:cNvSpPr/>
          <p:nvPr/>
        </p:nvSpPr>
        <p:spPr>
          <a:xfrm>
            <a:off x="3767163" y="1655739"/>
            <a:ext cx="4293995" cy="2006600"/>
          </a:xfrm>
          <a:prstGeom prst="wedgeRoundRectCallout">
            <a:avLst>
              <a:gd name="adj1" fmla="val -63811"/>
              <a:gd name="adj2" fmla="val -231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There is a hungry rabbit on the farm who keeps digging up all of my number carrots!</a:t>
            </a:r>
          </a:p>
          <a:p>
            <a:pPr marL="114300"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help me work out which carrots the rabbit takes?</a:t>
            </a:r>
          </a:p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A665EE-80D8-4D7C-B73F-32F2099C2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50855" y="1311006"/>
            <a:ext cx="2592384" cy="4702665"/>
          </a:xfrm>
          <a:prstGeom prst="rect">
            <a:avLst/>
          </a:prstGeom>
        </p:spPr>
      </p:pic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xmlns="" id="{00FC357C-8FA4-4A44-A008-B10F5C490352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BAF92FE-C0F3-4BA0-A7EB-DB645CED721C}"/>
              </a:ext>
            </a:extLst>
          </p:cNvPr>
          <p:cNvSpPr/>
          <p:nvPr/>
        </p:nvSpPr>
        <p:spPr>
          <a:xfrm>
            <a:off x="1016196" y="1353553"/>
            <a:ext cx="413131" cy="3310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A665EE-80D8-4D7C-B73F-32F2099C2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79587" y="1303028"/>
            <a:ext cx="1409723" cy="2557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68BAFF-C16D-47F5-9CDC-7220E6A66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2065553" y="3140965"/>
            <a:ext cx="616253" cy="98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DAECC2-48A3-447B-A880-73BD584E2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3740220" y="3140964"/>
            <a:ext cx="616253" cy="985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84F10F-D35D-49B4-BE11-2B6A7E80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414887" y="3140963"/>
            <a:ext cx="616253" cy="98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900D6F-9A18-44A0-A6D7-AE52A112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7089554" y="3140963"/>
            <a:ext cx="616253" cy="985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2146402" y="4030667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A908C7-4EA5-4871-AF51-C1C4BD7C1B56}"/>
              </a:ext>
            </a:extLst>
          </p:cNvPr>
          <p:cNvSpPr txBox="1"/>
          <p:nvPr/>
        </p:nvSpPr>
        <p:spPr>
          <a:xfrm>
            <a:off x="3833550" y="4076189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5A7716-8C2C-4398-B8E4-82FDEBC3533F}"/>
              </a:ext>
            </a:extLst>
          </p:cNvPr>
          <p:cNvSpPr txBox="1"/>
          <p:nvPr/>
        </p:nvSpPr>
        <p:spPr>
          <a:xfrm>
            <a:off x="7175726" y="4028542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8" name="carrot 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5FA0BB-FA54-48C9-BC59-D3C0B1832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2906844" y="4583518"/>
            <a:ext cx="616253" cy="985238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B24D190C-E7A1-4568-ADFD-295F50498158}"/>
              </a:ext>
            </a:extLst>
          </p:cNvPr>
          <p:cNvSpPr/>
          <p:nvPr/>
        </p:nvSpPr>
        <p:spPr>
          <a:xfrm>
            <a:off x="2792616" y="783709"/>
            <a:ext cx="3917281" cy="985238"/>
          </a:xfrm>
          <a:prstGeom prst="wedgeRoundRectCallout">
            <a:avLst>
              <a:gd name="adj1" fmla="val -65561"/>
              <a:gd name="adj2" fmla="val 50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rabbit took a carrot! What number carrot did the rabbit take? Click the rabbit to take the carrot.</a:t>
            </a:r>
          </a:p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29B7DF7-1C8F-4AFC-9891-9BF16F3918A6}"/>
              </a:ext>
            </a:extLst>
          </p:cNvPr>
          <p:cNvSpPr txBox="1"/>
          <p:nvPr/>
        </p:nvSpPr>
        <p:spPr>
          <a:xfrm flipH="1">
            <a:off x="2314081" y="5783370"/>
            <a:ext cx="515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Twinkl" pitchFamily="50" charset="0"/>
              </a:rPr>
              <a:t>Click on the number the hungry rabbit took.</a:t>
            </a:r>
          </a:p>
        </p:txBody>
      </p:sp>
      <p:sp>
        <p:nvSpPr>
          <p:cNvPr id="35" name="Rectangle 3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58C1160-A7CB-4597-9E27-B15BE8139605}"/>
              </a:ext>
            </a:extLst>
          </p:cNvPr>
          <p:cNvSpPr/>
          <p:nvPr/>
        </p:nvSpPr>
        <p:spPr>
          <a:xfrm>
            <a:off x="2852206" y="4531684"/>
            <a:ext cx="730481" cy="129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rabbit">
            <a:extLst>
              <a:ext uri="{FF2B5EF4-FFF2-40B4-BE49-F238E27FC236}">
                <a16:creationId xmlns:a16="http://schemas.microsoft.com/office/drawing/2014/main" xmlns="" id="{F4D934E1-72D9-4609-9D51-5DA28824B8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35" t="-7155" r="-991" b="1"/>
          <a:stretch/>
        </p:blipFill>
        <p:spPr>
          <a:xfrm flipH="1">
            <a:off x="5036099" y="3625773"/>
            <a:ext cx="1520388" cy="1245873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8CF27427-7C70-4FB3-AAEA-61319331C8F0}"/>
              </a:ext>
            </a:extLst>
          </p:cNvPr>
          <p:cNvSpPr/>
          <p:nvPr/>
        </p:nvSpPr>
        <p:spPr>
          <a:xfrm>
            <a:off x="2939649" y="5076135"/>
            <a:ext cx="509913" cy="61095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3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</a:endParaRPr>
          </a:p>
        </p:txBody>
      </p:sp>
      <p:grpSp>
        <p:nvGrpSpPr>
          <p:cNvPr id="2" name="carrot 6">
            <a:extLst>
              <a:ext uri="{FF2B5EF4-FFF2-40B4-BE49-F238E27FC236}">
                <a16:creationId xmlns:a16="http://schemas.microsoft.com/office/drawing/2014/main" xmlns="" id="{F2D8295A-F4A8-4F26-BF89-23324E9DAC6A}"/>
              </a:ext>
            </a:extLst>
          </p:cNvPr>
          <p:cNvGrpSpPr/>
          <p:nvPr/>
        </p:nvGrpSpPr>
        <p:grpSpPr>
          <a:xfrm>
            <a:off x="4581511" y="4583517"/>
            <a:ext cx="616253" cy="1103569"/>
            <a:chOff x="4581511" y="4583517"/>
            <a:chExt cx="616253" cy="1103569"/>
          </a:xfrm>
        </p:grpSpPr>
        <p:pic>
          <p:nvPicPr>
            <p:cNvPr id="19" name="carrot 6">
              <a:extLst>
                <a:ext uri="{FF2B5EF4-FFF2-40B4-BE49-F238E27FC236}">
                  <a16:creationId xmlns:a16="http://schemas.microsoft.com/office/drawing/2014/main" xmlns="" id="{C2F5C650-BD7F-4175-8E2A-3117E935C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-7886" b="35156"/>
            <a:stretch/>
          </p:blipFill>
          <p:spPr>
            <a:xfrm>
              <a:off x="4581511" y="4583517"/>
              <a:ext cx="616253" cy="985238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902F53C2-B97E-4BFA-B30F-A354EB72051F}"/>
                </a:ext>
              </a:extLst>
            </p:cNvPr>
            <p:cNvSpPr/>
            <p:nvPr/>
          </p:nvSpPr>
          <p:spPr>
            <a:xfrm>
              <a:off x="4592311" y="5076135"/>
              <a:ext cx="509913" cy="610951"/>
            </a:xfrm>
            <a:prstGeom prst="round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accent4"/>
                  </a:solidFill>
                </a:rPr>
                <a:t>6</a:t>
              </a:r>
              <a:endParaRPr lang="en-GB" sz="2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grpSp>
        <p:nvGrpSpPr>
          <p:cNvPr id="3" name="carrot 7">
            <a:extLst>
              <a:ext uri="{FF2B5EF4-FFF2-40B4-BE49-F238E27FC236}">
                <a16:creationId xmlns:a16="http://schemas.microsoft.com/office/drawing/2014/main" xmlns="" id="{C77E59FC-DD0C-4807-9F4F-A8C89999E46A}"/>
              </a:ext>
            </a:extLst>
          </p:cNvPr>
          <p:cNvGrpSpPr/>
          <p:nvPr/>
        </p:nvGrpSpPr>
        <p:grpSpPr>
          <a:xfrm>
            <a:off x="6256178" y="4583516"/>
            <a:ext cx="616253" cy="1103570"/>
            <a:chOff x="6256178" y="4583516"/>
            <a:chExt cx="616253" cy="1103570"/>
          </a:xfrm>
        </p:grpSpPr>
        <p:pic>
          <p:nvPicPr>
            <p:cNvPr id="20" name="carrot 7">
              <a:extLst>
                <a:ext uri="{FF2B5EF4-FFF2-40B4-BE49-F238E27FC236}">
                  <a16:creationId xmlns:a16="http://schemas.microsoft.com/office/drawing/2014/main" xmlns="" id="{015C65EE-A89E-479B-A57B-33E435E5D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-7886" b="35156"/>
            <a:stretch/>
          </p:blipFill>
          <p:spPr>
            <a:xfrm>
              <a:off x="6256178" y="4583516"/>
              <a:ext cx="616253" cy="985238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EB009210-CCD4-43B4-BF75-53D0EC64C910}"/>
                </a:ext>
              </a:extLst>
            </p:cNvPr>
            <p:cNvSpPr/>
            <p:nvPr/>
          </p:nvSpPr>
          <p:spPr>
            <a:xfrm>
              <a:off x="6256178" y="5076135"/>
              <a:ext cx="509913" cy="610951"/>
            </a:xfrm>
            <a:prstGeom prst="round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accent4"/>
                  </a:solidFill>
                </a:rPr>
                <a:t>7</a:t>
              </a:r>
              <a:endParaRPr lang="en-GB" sz="2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93DDDEB-736A-43B7-A811-6621E20CAEEC}"/>
              </a:ext>
            </a:extLst>
          </p:cNvPr>
          <p:cNvSpPr/>
          <p:nvPr/>
        </p:nvSpPr>
        <p:spPr>
          <a:xfrm>
            <a:off x="9978422" y="1217698"/>
            <a:ext cx="1584615" cy="179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xmlns="" id="{FD722505-8635-794A-AD47-BB630C4B09C0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00024 C 0.00296 -0.0074 0.00608 -0.01481 0.00886 -0.02222 C 0.0099 -0.025 0.00973 -0.02824 0.01112 -0.03055 C 0.01285 -0.03402 0.01563 -0.03611 0.01789 -0.03888 C 0.01858 -0.04166 0.0191 -0.04467 0.02014 -0.04722 C 0.02136 -0.05023 0.02275 -0.05324 0.02466 -0.05555 C 0.02934 -0.06226 0.03716 -0.07314 0.04497 -0.07777 C 0.05105 -0.08171 0.06164 -0.0824 0.06737 -0.08333 C 0.07865 -0.0824 0.08993 -0.08217 0.10122 -0.08055 C 0.10608 -0.08009 0.12032 -0.07361 0.12362 -0.07222 C 0.12587 -0.07129 0.1283 -0.07129 0.13039 -0.06944 C 0.13264 -0.06759 0.13473 -0.06574 0.13716 -0.06388 C 0.1441 -0.05902 0.14688 -0.05902 0.15296 -0.05277 C 0.17014 -0.03518 0.14948 -0.05277 0.16632 -0.03888 C 0.16789 -0.03611 0.1691 -0.03333 0.17084 -0.03055 C 0.1757 -0.02314 0.17882 -0.02291 0.18212 -0.01388 C 0.18403 -0.00856 0.18664 0.00278 0.18664 0.00301 C 0.19375 -0.01064 0.19028 -0.00254 0.19566 -0.02222 C 0.19636 -0.025 0.19636 -0.02824 0.19792 -0.03055 L 0.20695 -0.04722 L 0.21146 -0.05555 C 0.21285 -0.05833 0.21372 -0.06203 0.21598 -0.06388 C 0.22553 -0.07199 0.22865 -0.07546 0.23837 -0.08055 C 0.2448 -0.08402 0.24896 -0.08425 0.25643 -0.08611 C 0.26476 -0.08865 0.26441 -0.08865 0.27205 -0.09166 C 0.28299 -0.0905 0.30313 -0.08865 0.31493 -0.08611 C 0.31789 -0.08564 0.32066 -0.08425 0.32396 -0.08333 C 0.32813 -0.0824 0.33282 -0.08194 0.33733 -0.08055 C 0.34063 -0.07963 0.35834 -0.07199 0.36216 -0.06944 C 0.36528 -0.06736 0.36789 -0.06388 0.37118 -0.06111 C 0.37865 -0.05439 0.37796 -0.05694 0.38455 -0.04722 C 0.40191 -0.02245 0.38125 -0.04861 0.39809 -0.02777 C 0.39827 -0.02708 0.40226 -0.00972 0.40487 -0.01111 C 0.40955 -0.01412 0.41094 -0.02222 0.41389 -0.02777 L 0.41841 -0.03611 C 0.4198 -0.03888 0.42188 -0.04143 0.42292 -0.04444 C 0.42362 -0.04722 0.42396 -0.05023 0.42518 -0.05277 C 0.42743 -0.05879 0.4323 -0.06574 0.43629 -0.06944 C 0.44046 -0.07361 0.44462 -0.07847 0.44983 -0.08055 C 0.45938 -0.08472 0.45417 -0.08263 0.46563 -0.08611 C 0.46789 -0.08796 0.4698 -0.09074 0.4724 -0.09166 C 0.47726 -0.09375 0.50382 -0.09699 0.50608 -0.09722 C 0.5158 -0.09629 0.52553 -0.09606 0.53542 -0.09444 C 0.54184 -0.09351 0.54306 -0.09027 0.54879 -0.08611 C 0.55903 -0.07916 0.55712 -0.08333 0.56459 -0.07222 C 0.56997 -0.06412 0.57553 -0.05601 0.58039 -0.04722 L 0.58941 -0.03055 L 0.59393 -0.02222 C 0.60886 -0.03472 0.5941 -0.02013 0.60278 -0.03611 C 0.60452 -0.03958 0.60747 -0.04143 0.60955 -0.04444 C 0.61285 -0.04976 0.61459 -0.05648 0.61858 -0.06111 C 0.63143 -0.07708 0.61893 -0.06435 0.63212 -0.07222 C 0.65452 -0.08634 0.62014 -0.06875 0.64792 -0.08333 C 0.65226 -0.08588 0.65886 -0.0875 0.66355 -0.08888 C 0.68924 -0.08773 0.71164 -0.09074 0.73559 -0.08333 C 0.73785 -0.08263 0.74011 -0.08194 0.74237 -0.08055 C 0.74462 -0.07916 0.74671 -0.07685 0.74914 -0.075 C 0.76059 -0.06689 0.75504 -0.07314 0.76042 -0.06666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-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0F25D81-85CC-2B46-AC21-EA9690DB3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804232" flipH="1">
            <a:off x="284339" y="903301"/>
            <a:ext cx="1362551" cy="1362551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138684C5-883B-4A74-92F3-41F5D6119375}"/>
              </a:ext>
            </a:extLst>
          </p:cNvPr>
          <p:cNvSpPr/>
          <p:nvPr/>
        </p:nvSpPr>
        <p:spPr>
          <a:xfrm>
            <a:off x="1785015" y="579693"/>
            <a:ext cx="5758785" cy="864317"/>
          </a:xfrm>
          <a:prstGeom prst="wedgeRoundRectCallout">
            <a:avLst>
              <a:gd name="adj1" fmla="val -55260"/>
              <a:gd name="adj2" fmla="val 507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took the number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carrot.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 I’m going to look for some more number carrots!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68BAFF-C16D-47F5-9CDC-7220E6A66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1328567" y="3877957"/>
            <a:ext cx="616253" cy="98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DAECC2-48A3-447B-A880-73BD584E2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2903514" y="3889846"/>
            <a:ext cx="616253" cy="985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84F10F-D35D-49B4-BE11-2B6A7E80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172917" y="3877955"/>
            <a:ext cx="616253" cy="98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900D6F-9A18-44A0-A6D7-AE52A112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7103200" y="3877955"/>
            <a:ext cx="616253" cy="985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1409416" y="4767659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A908C7-4EA5-4871-AF51-C1C4BD7C1B56}"/>
              </a:ext>
            </a:extLst>
          </p:cNvPr>
          <p:cNvSpPr txBox="1"/>
          <p:nvPr/>
        </p:nvSpPr>
        <p:spPr>
          <a:xfrm>
            <a:off x="2996844" y="4825071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5A7716-8C2C-4398-B8E4-82FDEBC3533F}"/>
              </a:ext>
            </a:extLst>
          </p:cNvPr>
          <p:cNvSpPr txBox="1"/>
          <p:nvPr/>
        </p:nvSpPr>
        <p:spPr>
          <a:xfrm>
            <a:off x="7189372" y="4765534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5D669B-F42F-4356-B071-872B5928067E}"/>
              </a:ext>
            </a:extLst>
          </p:cNvPr>
          <p:cNvSpPr txBox="1"/>
          <p:nvPr/>
        </p:nvSpPr>
        <p:spPr>
          <a:xfrm>
            <a:off x="5246608" y="4786862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734DA05-D87E-4AA4-97E8-40D921ACE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-1315952" y="4340105"/>
            <a:ext cx="1197433" cy="969930"/>
          </a:xfrm>
          <a:prstGeom prst="rect">
            <a:avLst/>
          </a:prstGeom>
        </p:spPr>
      </p:pic>
      <p:sp>
        <p:nvSpPr>
          <p:cNvPr id="34" name="Rectangle: Rounded Corners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2A30B72-E8A0-4AD0-B1AE-2311E977F775}"/>
              </a:ext>
            </a:extLst>
          </p:cNvPr>
          <p:cNvSpPr/>
          <p:nvPr/>
        </p:nvSpPr>
        <p:spPr>
          <a:xfrm>
            <a:off x="7712069" y="5800532"/>
            <a:ext cx="804133" cy="491085"/>
          </a:xfrm>
          <a:prstGeom prst="round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Next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xmlns="" id="{BB41E763-B1D3-5E48-B273-2BDB79737406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1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722 0.03658 L -0.04722 0.03681 C -0.04462 0.02917 -0.04184 0.02176 -0.03959 0.01435 C -0.03872 0.01158 -0.03889 0.00834 -0.0375 0.00602 C -0.03611 0.00255 -0.03368 0.00047 -0.03177 -0.00231 C -0.03125 -0.00509 -0.03073 -0.0081 -0.02986 -0.01065 C -0.02882 -0.01366 -0.02761 -0.01666 -0.02604 -0.01898 C -0.02205 -0.02569 -0.01528 -0.03657 -0.00868 -0.0412 C -0.00347 -0.04514 0.00573 -0.04583 0.01041 -0.04676 C 0.01996 -0.04583 0.02969 -0.0456 0.03941 -0.04398 C 0.04357 -0.04352 0.05555 -0.03703 0.05833 -0.03565 C 0.06024 -0.03472 0.06215 -0.03472 0.06406 -0.03287 C 0.06597 -0.03102 0.06771 -0.02916 0.06979 -0.02731 C 0.07587 -0.02245 0.07795 -0.02245 0.08316 -0.0162 C 0.09791 0.00139 0.08038 -0.0162 0.09462 -0.00231 C 0.096 0.00047 0.09687 0.00324 0.09826 0.00602 C 0.10243 0.01343 0.10521 0.01366 0.10816 0.02269 C 0.10955 0.02801 0.11198 0.03935 0.11198 0.03959 C 0.11788 0.02593 0.1151 0.03403 0.11962 0.01435 C 0.11996 0.01158 0.11996 0.00834 0.12153 0.00602 L 0.12899 -0.01065 L 0.13316 -0.01898 C 0.1342 -0.02176 0.13489 -0.02546 0.13715 -0.02731 C 0.14514 -0.03541 0.14791 -0.03889 0.15607 -0.04398 C 0.16163 -0.04745 0.16528 -0.04768 0.17153 -0.04953 C 0.17847 -0.05208 0.1783 -0.05208 0.18489 -0.05509 C 0.19427 -0.05393 0.21111 -0.05208 0.22153 -0.04953 C 0.22378 -0.04907 0.22639 -0.04768 0.22882 -0.04676 C 0.23264 -0.04583 0.2368 -0.04537 0.24062 -0.04398 C 0.24357 -0.04305 0.25833 -0.03541 0.2618 -0.03287 C 0.26441 -0.03078 0.26649 -0.02731 0.26962 -0.02453 C 0.27587 -0.01782 0.27535 -0.02037 0.2809 -0.01065 C 0.29548 0.01412 0.27795 -0.01203 0.29253 0.0088 C 0.29271 0.00949 0.29548 0.02685 0.29826 0.02547 C 0.30225 0.02246 0.3033 0.01435 0.30555 0.0088 L 0.30955 0.00047 C 0.31094 -0.00231 0.31285 -0.00486 0.31354 -0.00787 C 0.31441 -0.01065 0.31458 -0.01366 0.31528 -0.0162 C 0.31753 -0.02222 0.32153 -0.02916 0.325 -0.03287 C 0.32847 -0.03703 0.33229 -0.0419 0.33646 -0.04398 C 0.34462 -0.04815 0.34045 -0.04606 0.35017 -0.04953 C 0.35225 -0.05139 0.35382 -0.05416 0.3559 -0.05509 C 0.36007 -0.05717 0.38281 -0.06041 0.38472 -0.06065 C 0.39271 -0.05972 0.40139 -0.05949 0.40972 -0.05787 C 0.41528 -0.05694 0.41632 -0.0537 0.42118 -0.04953 C 0.42969 -0.04259 0.42812 -0.04676 0.43385 -0.03565 C 0.43923 -0.02754 0.44392 -0.01944 0.44791 -0.01065 L 0.4559 0.00602 L 0.45972 0.01435 C 0.47257 0.00185 0.45989 0.01644 0.46736 0.00047 C 0.46875 -0.00301 0.47118 -0.00486 0.47309 -0.00787 C 0.47569 -0.01319 0.47743 -0.01991 0.48073 -0.02453 C 0.49132 -0.04051 0.48107 -0.02778 0.49219 -0.03565 C 0.51111 -0.04977 0.4816 -0.03217 0.50538 -0.04676 C 0.5092 -0.0493 0.5151 -0.05092 0.5191 -0.05231 C 0.54097 -0.05116 0.56007 -0.05416 0.58055 -0.04676 C 0.58264 -0.04606 0.58455 -0.04537 0.58646 -0.04398 C 0.58819 -0.04259 0.59028 -0.04028 0.59201 -0.03842 C 0.60208 -0.03032 0.59705 -0.03657 0.60208 -0.03009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BAF92FE-C0F3-4BA0-A7EB-DB645CED721C}"/>
              </a:ext>
            </a:extLst>
          </p:cNvPr>
          <p:cNvSpPr/>
          <p:nvPr/>
        </p:nvSpPr>
        <p:spPr>
          <a:xfrm>
            <a:off x="1016196" y="1353553"/>
            <a:ext cx="413131" cy="3310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A665EE-80D8-4D7C-B73F-32F2099C2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79587" y="1303028"/>
            <a:ext cx="1409723" cy="2557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68BAFF-C16D-47F5-9CDC-7220E6A66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2065553" y="3140965"/>
            <a:ext cx="616253" cy="98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DAECC2-48A3-447B-A880-73BD584E2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3740220" y="3140964"/>
            <a:ext cx="616253" cy="985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84F10F-D35D-49B4-BE11-2B6A7E80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414887" y="3140963"/>
            <a:ext cx="616253" cy="98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900D6F-9A18-44A0-A6D7-AE52A112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7089554" y="3140963"/>
            <a:ext cx="616253" cy="985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2146402" y="4030667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A908C7-4EA5-4871-AF51-C1C4BD7C1B56}"/>
              </a:ext>
            </a:extLst>
          </p:cNvPr>
          <p:cNvSpPr txBox="1"/>
          <p:nvPr/>
        </p:nvSpPr>
        <p:spPr>
          <a:xfrm>
            <a:off x="5504096" y="4042948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5A7716-8C2C-4398-B8E4-82FDEBC3533F}"/>
              </a:ext>
            </a:extLst>
          </p:cNvPr>
          <p:cNvSpPr txBox="1"/>
          <p:nvPr/>
        </p:nvSpPr>
        <p:spPr>
          <a:xfrm>
            <a:off x="7175726" y="4028542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15C65EE-A89E-479B-A57B-33E435E5D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6256178" y="4583516"/>
            <a:ext cx="616253" cy="985238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B24D190C-E7A1-4568-ADFD-295F50498158}"/>
              </a:ext>
            </a:extLst>
          </p:cNvPr>
          <p:cNvSpPr/>
          <p:nvPr/>
        </p:nvSpPr>
        <p:spPr>
          <a:xfrm>
            <a:off x="2792616" y="783709"/>
            <a:ext cx="3917281" cy="985238"/>
          </a:xfrm>
          <a:prstGeom prst="wedgeRoundRectCallout">
            <a:avLst>
              <a:gd name="adj1" fmla="val -65561"/>
              <a:gd name="adj2" fmla="val 50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How can we work out which carrot the hungry rabbit took? Click the rabbit to take the carrot.</a:t>
            </a:r>
          </a:p>
          <a:p>
            <a:pPr algn="ctr"/>
            <a:endParaRPr lang="en-GB" dirty="0"/>
          </a:p>
        </p:txBody>
      </p:sp>
      <p:pic>
        <p:nvPicPr>
          <p:cNvPr id="32" name="rabbit">
            <a:extLst>
              <a:ext uri="{FF2B5EF4-FFF2-40B4-BE49-F238E27FC236}">
                <a16:creationId xmlns:a16="http://schemas.microsoft.com/office/drawing/2014/main" xmlns="" id="{59D3E977-5732-4D8A-970B-5891888AC2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7" r="-2513"/>
          <a:stretch/>
        </p:blipFill>
        <p:spPr>
          <a:xfrm flipH="1">
            <a:off x="3303697" y="3737835"/>
            <a:ext cx="1588492" cy="1242014"/>
          </a:xfrm>
          <a:prstGeom prst="rect">
            <a:avLst/>
          </a:prstGeom>
        </p:spPr>
      </p:pic>
      <p:grpSp>
        <p:nvGrpSpPr>
          <p:cNvPr id="8" name="carrot 3">
            <a:extLst>
              <a:ext uri="{FF2B5EF4-FFF2-40B4-BE49-F238E27FC236}">
                <a16:creationId xmlns:a16="http://schemas.microsoft.com/office/drawing/2014/main" xmlns="" id="{5F871225-158A-42B9-AB67-2042DEF2FE35}"/>
              </a:ext>
            </a:extLst>
          </p:cNvPr>
          <p:cNvGrpSpPr/>
          <p:nvPr/>
        </p:nvGrpSpPr>
        <p:grpSpPr>
          <a:xfrm>
            <a:off x="2906844" y="4583518"/>
            <a:ext cx="616253" cy="1103568"/>
            <a:chOff x="2906844" y="4583518"/>
            <a:chExt cx="616253" cy="11035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15FA0BB-FA54-48C9-BC59-D3C0B1832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-7886" b="35156"/>
            <a:stretch/>
          </p:blipFill>
          <p:spPr>
            <a:xfrm>
              <a:off x="2906844" y="4583518"/>
              <a:ext cx="616253" cy="985238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FD2A9585-07F8-4E98-937B-EDE5988FD482}"/>
                </a:ext>
              </a:extLst>
            </p:cNvPr>
            <p:cNvSpPr/>
            <p:nvPr/>
          </p:nvSpPr>
          <p:spPr>
            <a:xfrm>
              <a:off x="2939649" y="5076135"/>
              <a:ext cx="509913" cy="610951"/>
            </a:xfrm>
            <a:prstGeom prst="round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accent4"/>
                  </a:solidFill>
                </a:rPr>
                <a:t>3</a:t>
              </a:r>
              <a:endParaRPr lang="en-GB" sz="2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grpSp>
        <p:nvGrpSpPr>
          <p:cNvPr id="3" name="carrot 11">
            <a:extLst>
              <a:ext uri="{FF2B5EF4-FFF2-40B4-BE49-F238E27FC236}">
                <a16:creationId xmlns:a16="http://schemas.microsoft.com/office/drawing/2014/main" xmlns="" id="{BBC2186B-0AF7-416D-9140-2E35823D175C}"/>
              </a:ext>
            </a:extLst>
          </p:cNvPr>
          <p:cNvGrpSpPr/>
          <p:nvPr/>
        </p:nvGrpSpPr>
        <p:grpSpPr>
          <a:xfrm>
            <a:off x="4581511" y="4583517"/>
            <a:ext cx="616253" cy="1103568"/>
            <a:chOff x="4581511" y="4583517"/>
            <a:chExt cx="616253" cy="11035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2F5C650-BD7F-4175-8E2A-3117E935C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-7886" b="35156"/>
            <a:stretch/>
          </p:blipFill>
          <p:spPr>
            <a:xfrm>
              <a:off x="4581511" y="4583517"/>
              <a:ext cx="616253" cy="985238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2E35DF46-C150-45EA-95DE-38411B3D7B7E}"/>
                </a:ext>
              </a:extLst>
            </p:cNvPr>
            <p:cNvSpPr/>
            <p:nvPr/>
          </p:nvSpPr>
          <p:spPr>
            <a:xfrm>
              <a:off x="4609575" y="5076134"/>
              <a:ext cx="509913" cy="610951"/>
            </a:xfrm>
            <a:prstGeom prst="round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accent4"/>
                  </a:solidFill>
                </a:rPr>
                <a:t>9</a:t>
              </a:r>
              <a:endParaRPr lang="en-GB" sz="2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609FA78-167C-4828-9428-471E0E86B2D2}"/>
              </a:ext>
            </a:extLst>
          </p:cNvPr>
          <p:cNvSpPr/>
          <p:nvPr/>
        </p:nvSpPr>
        <p:spPr>
          <a:xfrm>
            <a:off x="6259209" y="5076134"/>
            <a:ext cx="509913" cy="61095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6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F32A24-B90C-417E-A15B-70CF47067177}"/>
              </a:ext>
            </a:extLst>
          </p:cNvPr>
          <p:cNvSpPr txBox="1"/>
          <p:nvPr/>
        </p:nvSpPr>
        <p:spPr>
          <a:xfrm flipH="1">
            <a:off x="2314081" y="5783370"/>
            <a:ext cx="515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Twinkl" pitchFamily="50" charset="0"/>
              </a:rPr>
              <a:t>Click on the number the hungry rabbit took.</a:t>
            </a: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78D29364-2DD7-4321-B771-085D1A55F563}"/>
              </a:ext>
            </a:extLst>
          </p:cNvPr>
          <p:cNvSpPr/>
          <p:nvPr/>
        </p:nvSpPr>
        <p:spPr>
          <a:xfrm>
            <a:off x="6205967" y="4440326"/>
            <a:ext cx="646506" cy="1389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hlinkClick r:id="rId6"/>
            <a:extLst>
              <a:ext uri="{FF2B5EF4-FFF2-40B4-BE49-F238E27FC236}">
                <a16:creationId xmlns:a16="http://schemas.microsoft.com/office/drawing/2014/main" xmlns="" id="{4740D7DD-79B1-A74F-99C4-0C517EE6187B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7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2.77778E-7 0.00023 C 0.00295 -0.00741 0.00608 -0.01482 0.00885 -0.02222 C 0.0099 -0.025 0.00972 -0.02824 0.01111 -0.03056 C 0.01285 -0.03403 0.01563 -0.03611 0.01788 -0.03889 C 0.01858 -0.04167 0.0191 -0.04468 0.02014 -0.04722 C 0.02135 -0.05023 0.02274 -0.05324 0.02465 -0.05556 C 0.02934 -0.06227 0.03715 -0.07315 0.04497 -0.07778 C 0.05104 -0.08171 0.06163 -0.08241 0.06736 -0.08334 C 0.07865 -0.08241 0.08993 -0.08218 0.10122 -0.08056 C 0.10608 -0.08009 0.12031 -0.07361 0.12361 -0.07222 C 0.12587 -0.0713 0.1283 -0.0713 0.13038 -0.06945 C 0.13264 -0.06759 0.13472 -0.06574 0.13715 -0.06389 C 0.1441 -0.05903 0.14688 -0.05903 0.15295 -0.05278 C 0.17014 -0.03519 0.14948 -0.05278 0.16632 -0.03889 C 0.16788 -0.03611 0.1691 -0.03334 0.17083 -0.03056 C 0.17569 -0.02315 0.17882 -0.02292 0.18212 -0.01389 C 0.18403 -0.00857 0.18663 0.00278 0.18663 0.00301 C 0.19375 -0.01065 0.19028 -0.00255 0.19566 -0.02222 C 0.19635 -0.025 0.19635 -0.02824 0.19792 -0.03056 L 0.20694 -0.04722 L 0.21146 -0.05556 C 0.21285 -0.05834 0.21372 -0.06204 0.21597 -0.06389 C 0.22552 -0.07199 0.22865 -0.07546 0.23837 -0.08056 C 0.24479 -0.08403 0.24896 -0.08426 0.25642 -0.08611 C 0.26476 -0.08866 0.26441 -0.08866 0.27205 -0.09167 C 0.28299 -0.09051 0.30313 -0.08866 0.31493 -0.08611 C 0.31788 -0.08565 0.32066 -0.08426 0.32396 -0.08334 C 0.32813 -0.08241 0.33281 -0.08195 0.33733 -0.08056 C 0.34063 -0.07963 0.35833 -0.07199 0.36215 -0.06945 C 0.36528 -0.06736 0.36788 -0.06389 0.37118 -0.06111 C 0.37865 -0.0544 0.37795 -0.05695 0.38455 -0.04722 C 0.40191 -0.02246 0.38125 -0.04861 0.39809 -0.02778 C 0.39826 -0.02709 0.40226 -0.00972 0.40486 -0.01111 C 0.40955 -0.01412 0.41094 -0.02222 0.41389 -0.02778 L 0.4184 -0.03611 C 0.41979 -0.03889 0.42188 -0.04144 0.42292 -0.04445 C 0.42361 -0.04722 0.42396 -0.05023 0.42517 -0.05278 C 0.42743 -0.0588 0.43229 -0.06574 0.43629 -0.06945 C 0.44045 -0.07361 0.44462 -0.07847 0.44983 -0.08056 C 0.45938 -0.08472 0.45417 -0.08264 0.46563 -0.08611 C 0.46788 -0.08796 0.46979 -0.09074 0.4724 -0.09167 C 0.47726 -0.09375 0.50382 -0.09699 0.50608 -0.09722 C 0.5158 -0.0963 0.52552 -0.09607 0.53542 -0.09445 C 0.54184 -0.09352 0.54306 -0.09028 0.54879 -0.08611 C 0.55903 -0.07917 0.55712 -0.08334 0.56458 -0.07222 C 0.56997 -0.06412 0.57552 -0.05602 0.58038 -0.04722 L 0.58941 -0.03056 L 0.59392 -0.02222 C 0.60885 -0.03472 0.5941 -0.02014 0.60278 -0.03611 C 0.60451 -0.03959 0.60747 -0.04144 0.60955 -0.04445 C 0.61285 -0.04977 0.61458 -0.05648 0.61858 -0.06111 C 0.63142 -0.07709 0.61892 -0.06435 0.63212 -0.07222 C 0.65451 -0.08634 0.62014 -0.06875 0.64792 -0.08334 C 0.65226 -0.08588 0.65885 -0.0875 0.66354 -0.08889 C 0.68924 -0.08773 0.71163 -0.09074 0.73559 -0.08334 C 0.73785 -0.08264 0.7401 -0.08195 0.74236 -0.08056 C 0.74462 -0.07917 0.7467 -0.07685 0.74913 -0.075 C 0.76059 -0.0669 0.75504 -0.07315 0.76042 -0.06667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-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EA06963-EABE-D740-886D-9AAB3B32B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804232" flipH="1">
            <a:off x="284339" y="903301"/>
            <a:ext cx="1362551" cy="1362551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BD25942B-7273-4ABD-B047-435B6F1201B0}"/>
              </a:ext>
            </a:extLst>
          </p:cNvPr>
          <p:cNvSpPr/>
          <p:nvPr/>
        </p:nvSpPr>
        <p:spPr>
          <a:xfrm>
            <a:off x="1785015" y="579693"/>
            <a:ext cx="5758785" cy="864317"/>
          </a:xfrm>
          <a:prstGeom prst="wedgeRoundRectCallout">
            <a:avLst>
              <a:gd name="adj1" fmla="val -55260"/>
              <a:gd name="adj2" fmla="val 507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took the number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6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carrot.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 I’m going to look for some more number carrots!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68BAFF-C16D-47F5-9CDC-7220E6A66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1328567" y="3877957"/>
            <a:ext cx="616253" cy="98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DAECC2-48A3-447B-A880-73BD584E2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3681556" y="3889846"/>
            <a:ext cx="616253" cy="985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84F10F-D35D-49B4-BE11-2B6A7E80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445283" y="3889846"/>
            <a:ext cx="616253" cy="98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900D6F-9A18-44A0-A6D7-AE52A112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7103200" y="3877955"/>
            <a:ext cx="616253" cy="985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1409416" y="4767659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A908C7-4EA5-4871-AF51-C1C4BD7C1B56}"/>
              </a:ext>
            </a:extLst>
          </p:cNvPr>
          <p:cNvSpPr txBox="1"/>
          <p:nvPr/>
        </p:nvSpPr>
        <p:spPr>
          <a:xfrm>
            <a:off x="3774886" y="4825071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5A7716-8C2C-4398-B8E4-82FDEBC3533F}"/>
              </a:ext>
            </a:extLst>
          </p:cNvPr>
          <p:cNvSpPr txBox="1"/>
          <p:nvPr/>
        </p:nvSpPr>
        <p:spPr>
          <a:xfrm>
            <a:off x="7189372" y="4765534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5D669B-F42F-4356-B071-872B5928067E}"/>
              </a:ext>
            </a:extLst>
          </p:cNvPr>
          <p:cNvSpPr txBox="1"/>
          <p:nvPr/>
        </p:nvSpPr>
        <p:spPr>
          <a:xfrm>
            <a:off x="5518974" y="4798753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06AEB4F-D848-4979-B681-D2459E281E26}"/>
              </a:ext>
            </a:extLst>
          </p:cNvPr>
          <p:cNvSpPr/>
          <p:nvPr/>
        </p:nvSpPr>
        <p:spPr>
          <a:xfrm>
            <a:off x="7712069" y="5800532"/>
            <a:ext cx="804133" cy="491085"/>
          </a:xfrm>
          <a:prstGeom prst="round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Next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BE12EB9-3452-4A19-B749-4A2C7CC40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-2764284" y="4321739"/>
            <a:ext cx="1197433" cy="969930"/>
          </a:xfrm>
          <a:prstGeom prst="rect">
            <a:avLst/>
          </a:prstGeom>
        </p:spPr>
      </p:pic>
      <p:sp>
        <p:nvSpPr>
          <p:cNvPr id="20" name="Rectangle 19">
            <a:hlinkClick r:id="rId6"/>
            <a:extLst>
              <a:ext uri="{FF2B5EF4-FFF2-40B4-BE49-F238E27FC236}">
                <a16:creationId xmlns:a16="http://schemas.microsoft.com/office/drawing/2014/main" xmlns="" id="{E653CF22-2A7D-A742-ACA1-BC2BF3A975D4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3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3658 L -0.04722 0.03681 C -0.04461 0.02917 -0.04184 0.02176 -0.03958 0.01436 C -0.03871 0.01158 -0.03888 0.00834 -0.0375 0.00602 C -0.03611 0.00255 -0.03368 0.00047 -0.03177 -0.00231 C -0.03125 -0.00509 -0.03072 -0.0081 -0.02986 -0.01064 C -0.02882 -0.01365 -0.0276 -0.01666 -0.02604 -0.01898 C -0.02204 -0.02569 -0.01527 -0.03657 -0.00868 -0.0412 C -0.00347 -0.04513 0.00573 -0.04583 0.01042 -0.04675 C 0.01997 -0.04583 0.02969 -0.0456 0.03941 -0.04398 C 0.04358 -0.04351 0.05556 -0.03703 0.05834 -0.03564 C 0.06042 -0.03472 0.06216 -0.03472 0.06407 -0.03287 C 0.06598 -0.03101 0.06771 -0.02916 0.0698 -0.02731 C 0.07587 -0.02245 0.07796 -0.02245 0.08316 -0.0162 C 0.09792 0.00139 0.08039 -0.0162 0.09462 -0.00231 C 0.09601 0.00047 0.09688 0.00325 0.09827 0.00602 C 0.10261 0.01343 0.10521 0.01366 0.10816 0.02269 C 0.10955 0.02801 0.11198 0.03936 0.11198 0.03959 C 0.11789 0.02593 0.11511 0.03403 0.11962 0.01436 C 0.12014 0.01158 0.12014 0.00834 0.12153 0.00602 L 0.12917 -0.01064 L 0.13316 -0.01898 C 0.13421 -0.02175 0.13507 -0.02546 0.13716 -0.02731 C 0.14514 -0.03541 0.14792 -0.03888 0.15608 -0.04398 C 0.16164 -0.04745 0.16528 -0.04768 0.17153 -0.04953 C 0.17848 -0.05208 0.1783 -0.05208 0.1849 -0.05509 C 0.19428 -0.05393 0.21112 -0.05208 0.22171 -0.04953 C 0.22396 -0.04907 0.22639 -0.04768 0.229 -0.04675 C 0.23264 -0.04583 0.23681 -0.04537 0.24063 -0.04398 C 0.24358 -0.04305 0.25834 -0.03541 0.26181 -0.03287 C 0.26441 -0.03078 0.2665 -0.02731 0.26962 -0.02453 C 0.27587 -0.01782 0.27535 -0.02037 0.28091 -0.01064 C 0.29549 0.01412 0.27796 -0.01203 0.29254 0.0088 C 0.29271 0.0095 0.29549 0.02686 0.29827 0.02547 C 0.30226 0.02246 0.30313 0.01436 0.30556 0.0088 L 0.30955 0.00047 C 0.31094 -0.00231 0.31285 -0.00486 0.31355 -0.00787 C 0.31441 -0.01064 0.31459 -0.01365 0.31528 -0.0162 C 0.31754 -0.02222 0.32153 -0.02916 0.325 -0.03287 C 0.32848 -0.03703 0.3323 -0.04189 0.33646 -0.04398 C 0.34462 -0.04814 0.34046 -0.04606 0.35018 -0.04953 C 0.35226 -0.05138 0.35382 -0.05416 0.35591 -0.05509 C 0.36007 -0.05717 0.38282 -0.06041 0.38473 -0.06064 C 0.39271 -0.05972 0.40139 -0.05949 0.40973 -0.05787 C 0.41528 -0.05694 0.41632 -0.0537 0.42119 -0.04953 C 0.42969 -0.04259 0.42813 -0.04675 0.43386 -0.03564 C 0.43924 -0.02754 0.44393 -0.01944 0.44792 -0.01064 L 0.45591 0.00602 L 0.45973 0.01436 C 0.47257 0.00186 0.4599 0.01644 0.46737 0.00047 C 0.46875 -0.003 0.47119 -0.00486 0.47309 -0.00787 C 0.4757 -0.01319 0.47744 -0.0199 0.48073 -0.02453 C 0.49132 -0.0405 0.48108 -0.02777 0.49219 -0.03564 C 0.51112 -0.04976 0.4816 -0.03217 0.50539 -0.04675 C 0.50921 -0.0493 0.51511 -0.05092 0.5191 -0.05231 C 0.54098 -0.05115 0.56007 -0.05416 0.58056 -0.04675 C 0.58264 -0.04606 0.58455 -0.04537 0.58646 -0.04398 C 0.5882 -0.04259 0.59028 -0.04027 0.59202 -0.03842 C 0.60209 -0.03032 0.59705 -0.03657 0.60209 -0.03009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ED42A833-3D49-448F-97C5-A6530794B218}"/>
              </a:ext>
            </a:extLst>
          </p:cNvPr>
          <p:cNvSpPr/>
          <p:nvPr/>
        </p:nvSpPr>
        <p:spPr>
          <a:xfrm>
            <a:off x="4425984" y="4542417"/>
            <a:ext cx="913094" cy="147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BAF92FE-C0F3-4BA0-A7EB-DB645CED721C}"/>
              </a:ext>
            </a:extLst>
          </p:cNvPr>
          <p:cNvSpPr/>
          <p:nvPr/>
        </p:nvSpPr>
        <p:spPr>
          <a:xfrm>
            <a:off x="1016196" y="1353553"/>
            <a:ext cx="413131" cy="3310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A665EE-80D8-4D7C-B73F-32F2099C2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79587" y="1303028"/>
            <a:ext cx="1409723" cy="2557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68BAFF-C16D-47F5-9CDC-7220E6A663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2065553" y="3140965"/>
            <a:ext cx="616253" cy="98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DAECC2-48A3-447B-A880-73BD584E2C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3740220" y="3140964"/>
            <a:ext cx="616253" cy="985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84F10F-D35D-49B4-BE11-2B6A7E805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414887" y="3140963"/>
            <a:ext cx="616253" cy="98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900D6F-9A18-44A0-A6D7-AE52A11245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7089554" y="3140963"/>
            <a:ext cx="616253" cy="985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2F5C650-BD7F-4175-8E2A-3117E935CE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4581511" y="4583517"/>
            <a:ext cx="616253" cy="985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2146402" y="4030667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A908C7-4EA5-4871-AF51-C1C4BD7C1B56}"/>
              </a:ext>
            </a:extLst>
          </p:cNvPr>
          <p:cNvSpPr txBox="1"/>
          <p:nvPr/>
        </p:nvSpPr>
        <p:spPr>
          <a:xfrm>
            <a:off x="5504096" y="4042948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5A7716-8C2C-4398-B8E4-82FDEBC3533F}"/>
              </a:ext>
            </a:extLst>
          </p:cNvPr>
          <p:cNvSpPr txBox="1"/>
          <p:nvPr/>
        </p:nvSpPr>
        <p:spPr>
          <a:xfrm>
            <a:off x="7175726" y="4028542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9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B24D190C-E7A1-4568-ADFD-295F50498158}"/>
              </a:ext>
            </a:extLst>
          </p:cNvPr>
          <p:cNvSpPr/>
          <p:nvPr/>
        </p:nvSpPr>
        <p:spPr>
          <a:xfrm>
            <a:off x="2792616" y="783709"/>
            <a:ext cx="3917281" cy="1293270"/>
          </a:xfrm>
          <a:prstGeom prst="wedgeRoundRectCallout">
            <a:avLst>
              <a:gd name="adj1" fmla="val -65561"/>
              <a:gd name="adj2" fmla="val 50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think the hungry rabbit took number carrot 5. Am I correct? Why? Why not? Click the rabbit to take the carrot.</a:t>
            </a:r>
          </a:p>
          <a:p>
            <a:pPr algn="ctr"/>
            <a:endParaRPr lang="en-GB" dirty="0"/>
          </a:p>
        </p:txBody>
      </p:sp>
      <p:pic>
        <p:nvPicPr>
          <p:cNvPr id="33" name="rabbit">
            <a:extLst>
              <a:ext uri="{FF2B5EF4-FFF2-40B4-BE49-F238E27FC236}">
                <a16:creationId xmlns:a16="http://schemas.microsoft.com/office/drawing/2014/main" xmlns="" id="{F8B7B2B8-D90A-42F9-80C0-C41866BDD7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98" r="-1344"/>
          <a:stretch/>
        </p:blipFill>
        <p:spPr>
          <a:xfrm flipH="1">
            <a:off x="3358736" y="3758251"/>
            <a:ext cx="1597600" cy="1268177"/>
          </a:xfrm>
          <a:prstGeom prst="rect">
            <a:avLst/>
          </a:prstGeom>
        </p:spPr>
      </p:pic>
      <p:grpSp>
        <p:nvGrpSpPr>
          <p:cNvPr id="5" name="carrot 16">
            <a:extLst>
              <a:ext uri="{FF2B5EF4-FFF2-40B4-BE49-F238E27FC236}">
                <a16:creationId xmlns:a16="http://schemas.microsoft.com/office/drawing/2014/main" xmlns="" id="{5AEEAEC4-4E00-48DC-885E-CAA513FC0ECE}"/>
              </a:ext>
            </a:extLst>
          </p:cNvPr>
          <p:cNvGrpSpPr/>
          <p:nvPr/>
        </p:nvGrpSpPr>
        <p:grpSpPr>
          <a:xfrm>
            <a:off x="2830631" y="4583518"/>
            <a:ext cx="692466" cy="1103568"/>
            <a:chOff x="2830631" y="4583518"/>
            <a:chExt cx="692466" cy="11035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15FA0BB-FA54-48C9-BC59-D3C0B1832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-7886" b="35156"/>
            <a:stretch/>
          </p:blipFill>
          <p:spPr>
            <a:xfrm>
              <a:off x="2906844" y="4583518"/>
              <a:ext cx="616253" cy="985238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D26EDD8D-543A-4400-81BA-4E0A821CDEDD}"/>
                </a:ext>
              </a:extLst>
            </p:cNvPr>
            <p:cNvSpPr/>
            <p:nvPr/>
          </p:nvSpPr>
          <p:spPr>
            <a:xfrm>
              <a:off x="2830631" y="5076135"/>
              <a:ext cx="692466" cy="610951"/>
            </a:xfrm>
            <a:prstGeom prst="round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accent4"/>
                  </a:solidFill>
                </a:rPr>
                <a:t>2</a:t>
              </a:r>
              <a:endParaRPr lang="en-GB" sz="2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A96B704-A8F9-4F2F-ABE0-9110E9913640}"/>
              </a:ext>
            </a:extLst>
          </p:cNvPr>
          <p:cNvSpPr/>
          <p:nvPr/>
        </p:nvSpPr>
        <p:spPr>
          <a:xfrm>
            <a:off x="4530801" y="5076134"/>
            <a:ext cx="653359" cy="61095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7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</a:endParaRPr>
          </a:p>
        </p:txBody>
      </p:sp>
      <p:grpSp>
        <p:nvGrpSpPr>
          <p:cNvPr id="6" name="carrot 4">
            <a:extLst>
              <a:ext uri="{FF2B5EF4-FFF2-40B4-BE49-F238E27FC236}">
                <a16:creationId xmlns:a16="http://schemas.microsoft.com/office/drawing/2014/main" xmlns="" id="{B0AE5F18-282E-43C9-B3FE-CDA46B85329A}"/>
              </a:ext>
            </a:extLst>
          </p:cNvPr>
          <p:cNvGrpSpPr/>
          <p:nvPr/>
        </p:nvGrpSpPr>
        <p:grpSpPr>
          <a:xfrm>
            <a:off x="6157609" y="4583516"/>
            <a:ext cx="830345" cy="1103569"/>
            <a:chOff x="6157609" y="4583516"/>
            <a:chExt cx="830345" cy="11035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15C65EE-A89E-479B-A57B-33E435E5D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-7886" b="35156"/>
            <a:stretch/>
          </p:blipFill>
          <p:spPr>
            <a:xfrm>
              <a:off x="6256178" y="4583516"/>
              <a:ext cx="616253" cy="985238"/>
            </a:xfrm>
            <a:prstGeom prst="rect">
              <a:avLst/>
            </a:pr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F21B165F-B687-420B-B92F-82899274BBEE}"/>
                </a:ext>
              </a:extLst>
            </p:cNvPr>
            <p:cNvSpPr/>
            <p:nvPr/>
          </p:nvSpPr>
          <p:spPr>
            <a:xfrm>
              <a:off x="6157609" y="5076134"/>
              <a:ext cx="830345" cy="610951"/>
            </a:xfrm>
            <a:prstGeom prst="round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accent4"/>
                  </a:solidFill>
                </a:rPr>
                <a:t>10</a:t>
              </a:r>
              <a:endParaRPr lang="en-GB" sz="2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C7F2CFD-5BA9-4DCC-91AF-89BF263BF609}"/>
              </a:ext>
            </a:extLst>
          </p:cNvPr>
          <p:cNvSpPr txBox="1"/>
          <p:nvPr/>
        </p:nvSpPr>
        <p:spPr>
          <a:xfrm flipH="1">
            <a:off x="2314081" y="5783370"/>
            <a:ext cx="515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Twinkl" pitchFamily="50" charset="0"/>
              </a:rPr>
              <a:t>Click on the number the hungry rabbit took.</a:t>
            </a:r>
          </a:p>
        </p:txBody>
      </p:sp>
      <p:sp>
        <p:nvSpPr>
          <p:cNvPr id="25" name="Rectangl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D3FD4807-12E0-4B57-800A-8185234B79CD}"/>
              </a:ext>
            </a:extLst>
          </p:cNvPr>
          <p:cNvSpPr/>
          <p:nvPr/>
        </p:nvSpPr>
        <p:spPr>
          <a:xfrm>
            <a:off x="4397308" y="4567508"/>
            <a:ext cx="941769" cy="1268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xmlns="" id="{0C679ED5-9187-FA4C-A3A2-0946F0C08C36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7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0.00023 C 0.00295 -0.00741 0.00607 -0.01482 0.00885 -0.02222 C 0.00989 -0.025 0.00972 -0.02824 0.01111 -0.03056 C 0.01284 -0.03403 0.01562 -0.03611 0.01788 -0.03889 C 0.01857 -0.04167 0.01909 -0.04468 0.02014 -0.04722 C 0.02135 -0.05023 0.02274 -0.05324 0.02465 -0.05556 C 0.02934 -0.06227 0.03715 -0.07315 0.04496 -0.07778 C 0.05104 -0.08172 0.06163 -0.08241 0.06736 -0.08334 C 0.07864 -0.08241 0.08993 -0.08218 0.10121 -0.08056 C 0.10607 -0.08009 0.12031 -0.07361 0.12361 -0.07222 C 0.12587 -0.0713 0.1283 -0.0713 0.13038 -0.06945 C 0.13264 -0.06759 0.13472 -0.06574 0.13715 -0.06389 C 0.14409 -0.05903 0.14687 -0.05903 0.15295 -0.05278 C 0.17014 -0.03519 0.14948 -0.05278 0.16632 -0.03889 C 0.16788 -0.03611 0.16909 -0.03334 0.17083 -0.03056 C 0.17569 -0.02315 0.17882 -0.02292 0.18212 -0.01389 C 0.18403 -0.00857 0.18663 0.00278 0.18663 0.00301 C 0.19375 -0.01065 0.19028 -0.00255 0.19566 -0.02222 C 0.19635 -0.025 0.19635 -0.02824 0.19791 -0.03056 L 0.20694 -0.04722 L 0.21146 -0.05556 C 0.21284 -0.05834 0.21371 -0.06204 0.21597 -0.06389 C 0.22552 -0.07199 0.22864 -0.07547 0.23837 -0.08056 C 0.24479 -0.08403 0.24896 -0.08426 0.25642 -0.08611 C 0.26475 -0.08866 0.26441 -0.08866 0.27205 -0.09167 C 0.28298 -0.09051 0.30312 -0.08866 0.31493 -0.08611 C 0.31788 -0.08565 0.32066 -0.08426 0.32396 -0.08334 C 0.32812 -0.08241 0.33281 -0.08195 0.33732 -0.08056 C 0.34062 -0.07963 0.35833 -0.07199 0.36215 -0.06945 C 0.36528 -0.06736 0.36788 -0.06389 0.37118 -0.06111 C 0.37864 -0.0544 0.37795 -0.05695 0.38455 -0.04722 C 0.40191 -0.02246 0.38125 -0.04861 0.39809 -0.02778 C 0.39826 -0.02709 0.40225 -0.00972 0.40486 -0.01111 C 0.40955 -0.01412 0.41094 -0.02222 0.41389 -0.02778 L 0.4184 -0.03611 C 0.41979 -0.03889 0.42187 -0.04144 0.42291 -0.04445 C 0.42361 -0.04722 0.42396 -0.05023 0.42517 -0.05278 C 0.42743 -0.0588 0.43229 -0.06574 0.43628 -0.06945 C 0.44045 -0.07361 0.44462 -0.07847 0.44982 -0.08056 C 0.45937 -0.08472 0.45416 -0.08264 0.46562 -0.08611 C 0.46788 -0.08797 0.46979 -0.09074 0.47239 -0.09167 C 0.47725 -0.09375 0.50382 -0.09699 0.50607 -0.09722 C 0.5158 -0.0963 0.52552 -0.09607 0.53541 -0.09445 C 0.54184 -0.09352 0.54305 -0.09028 0.54878 -0.08611 C 0.55903 -0.07917 0.55712 -0.08334 0.56458 -0.07222 C 0.56996 -0.06412 0.57552 -0.05602 0.58038 -0.04722 L 0.58941 -0.03056 L 0.59392 -0.02222 C 0.60885 -0.03472 0.59409 -0.02014 0.60278 -0.03611 C 0.60451 -0.03959 0.60746 -0.04144 0.60955 -0.04445 C 0.61284 -0.04977 0.61458 -0.05648 0.61857 -0.06111 C 0.63142 -0.07709 0.61892 -0.06435 0.63212 -0.07222 C 0.65451 -0.08634 0.62014 -0.06875 0.64791 -0.08334 C 0.65225 -0.08588 0.65885 -0.0875 0.66354 -0.08889 C 0.68923 -0.08773 0.71163 -0.09074 0.73559 -0.08334 C 0.73784 -0.08264 0.7401 -0.08195 0.74236 -0.08056 C 0.74462 -0.07917 0.7467 -0.07685 0.74913 -0.075 C 0.76059 -0.0669 0.75503 -0.07315 0.76041 -0.06667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-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67F7F8-6CE3-7F43-B46C-318631A8C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804232" flipH="1">
            <a:off x="284339" y="903301"/>
            <a:ext cx="1362551" cy="1362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68BAFF-C16D-47F5-9CDC-7220E6A66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1328567" y="3877957"/>
            <a:ext cx="616253" cy="98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DAECC2-48A3-447B-A880-73BD584E2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3833956" y="3889846"/>
            <a:ext cx="616253" cy="985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84F10F-D35D-49B4-BE11-2B6A7E80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442621" y="3877955"/>
            <a:ext cx="616253" cy="98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900D6F-9A18-44A0-A6D7-AE52A112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7103200" y="3877955"/>
            <a:ext cx="616253" cy="985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1409416" y="4796687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A908C7-4EA5-4871-AF51-C1C4BD7C1B56}"/>
              </a:ext>
            </a:extLst>
          </p:cNvPr>
          <p:cNvSpPr txBox="1"/>
          <p:nvPr/>
        </p:nvSpPr>
        <p:spPr>
          <a:xfrm>
            <a:off x="3924470" y="4825071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5A7716-8C2C-4398-B8E4-82FDEBC3533F}"/>
              </a:ext>
            </a:extLst>
          </p:cNvPr>
          <p:cNvSpPr txBox="1"/>
          <p:nvPr/>
        </p:nvSpPr>
        <p:spPr>
          <a:xfrm>
            <a:off x="7189372" y="4794562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9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5D669B-F42F-4356-B071-872B5928067E}"/>
              </a:ext>
            </a:extLst>
          </p:cNvPr>
          <p:cNvSpPr txBox="1"/>
          <p:nvPr/>
        </p:nvSpPr>
        <p:spPr>
          <a:xfrm>
            <a:off x="5501798" y="4801376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C63B3C-2636-40AD-B8D9-B5F9D454B29A}"/>
              </a:ext>
            </a:extLst>
          </p:cNvPr>
          <p:cNvSpPr/>
          <p:nvPr/>
        </p:nvSpPr>
        <p:spPr>
          <a:xfrm>
            <a:off x="7712069" y="5800532"/>
            <a:ext cx="804133" cy="491085"/>
          </a:xfrm>
          <a:prstGeom prst="round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Next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04FD36-5A3C-4F98-B682-3DEF78492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-2725652" y="4340105"/>
            <a:ext cx="1197433" cy="96993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61CC10D4-7340-4101-9A9E-EB88E2FF7AE8}"/>
              </a:ext>
            </a:extLst>
          </p:cNvPr>
          <p:cNvSpPr/>
          <p:nvPr/>
        </p:nvSpPr>
        <p:spPr>
          <a:xfrm>
            <a:off x="1785015" y="579693"/>
            <a:ext cx="5758785" cy="864317"/>
          </a:xfrm>
          <a:prstGeom prst="wedgeRoundRectCallout">
            <a:avLst>
              <a:gd name="adj1" fmla="val -55260"/>
              <a:gd name="adj2" fmla="val 507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took the number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7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carrot.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 I’m going to look for some more number carrots! </a:t>
            </a:r>
          </a:p>
        </p:txBody>
      </p:sp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xmlns="" id="{E3D42F83-236A-DF41-B7A6-2B8A93A9D9F9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9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722 0.03658 L -0.04722 0.03681 C -0.04462 0.02917 -0.04184 0.02176 -0.03958 0.01435 C -0.03871 0.01158 -0.03889 0.00834 -0.0375 0.00602 C -0.03611 0.00255 -0.03368 0.00047 -0.03177 -0.00231 C -0.03125 -0.00509 -0.03073 -0.0081 -0.02986 -0.01065 C -0.02882 -0.01366 -0.0276 -0.01666 -0.02604 -0.01898 C -0.02205 -0.02569 -0.01528 -0.03657 -0.00868 -0.0412 C -0.00347 -0.04514 0.00573 -0.04583 0.01042 -0.04676 C 0.02014 -0.04583 0.02969 -0.0456 0.03941 -0.04398 C 0.04358 -0.04352 0.05556 -0.03703 0.05833 -0.03565 C 0.06042 -0.03472 0.06215 -0.03472 0.06406 -0.03287 C 0.06597 -0.03102 0.06771 -0.02916 0.06979 -0.02731 C 0.07587 -0.02245 0.07795 -0.02245 0.08316 -0.0162 C 0.09792 0.00139 0.08038 -0.0162 0.09462 -0.00231 C 0.09601 0.00047 0.09688 0.00324 0.09826 0.00602 C 0.10261 0.01343 0.10521 0.01366 0.10816 0.02269 C 0.10955 0.02801 0.11198 0.03935 0.11198 0.03959 C 0.11788 0.02593 0.11511 0.03403 0.11962 0.01435 C 0.12014 0.01158 0.12014 0.00834 0.12153 0.00602 L 0.12917 -0.01065 L 0.13316 -0.01898 C 0.1342 -0.02176 0.13507 -0.02546 0.13715 -0.02731 C 0.14514 -0.03541 0.14792 -0.03889 0.15608 -0.04398 C 0.16163 -0.04745 0.16528 -0.04768 0.17153 -0.04953 C 0.17847 -0.05208 0.1783 -0.05208 0.1849 -0.05509 C 0.19427 -0.05393 0.21111 -0.05208 0.2217 -0.04953 C 0.22396 -0.04907 0.22639 -0.04768 0.22899 -0.04676 C 0.23264 -0.04583 0.23681 -0.04537 0.24063 -0.04398 C 0.24358 -0.04305 0.25833 -0.03541 0.26181 -0.03287 C 0.26441 -0.03078 0.26649 -0.02731 0.26962 -0.02453 C 0.27587 -0.01782 0.27535 -0.02037 0.2809 -0.01065 C 0.29549 0.01412 0.27795 -0.01203 0.29254 0.0088 C 0.29271 0.00949 0.29549 0.02685 0.29827 0.02547 C 0.30226 0.02246 0.30313 0.01435 0.30556 0.0088 L 0.30955 0.00047 C 0.31094 -0.00231 0.31285 -0.00486 0.31354 -0.00787 C 0.31441 -0.01065 0.31458 -0.01366 0.31528 -0.0162 C 0.31754 -0.02222 0.32153 -0.02916 0.325 -0.03287 C 0.32847 -0.03703 0.33229 -0.0419 0.33646 -0.04398 C 0.34462 -0.04815 0.34045 -0.04606 0.35017 -0.04953 C 0.35226 -0.05139 0.35382 -0.05416 0.3559 -0.05509 C 0.36007 -0.05717 0.38281 -0.06041 0.38472 -0.06065 C 0.39271 -0.05972 0.40139 -0.05949 0.40972 -0.05787 C 0.41528 -0.05694 0.41632 -0.0537 0.42118 -0.04953 C 0.42969 -0.04259 0.42813 -0.04676 0.43386 -0.03565 C 0.43924 -0.02754 0.44392 -0.01944 0.44792 -0.01065 L 0.4559 0.00602 L 0.45972 0.01435 C 0.47257 0.00185 0.4599 0.01644 0.46736 0.00047 C 0.46875 -0.00301 0.47118 -0.00486 0.47309 -0.00787 C 0.4757 -0.01319 0.47743 -0.01991 0.48073 -0.02453 C 0.49132 -0.04051 0.48108 -0.02778 0.49219 -0.03565 C 0.51111 -0.04977 0.4816 -0.03217 0.50538 -0.04676 C 0.5092 -0.0493 0.51511 -0.05092 0.5191 -0.05231 C 0.54097 -0.05116 0.56007 -0.05416 0.58056 -0.04676 C 0.58264 -0.04606 0.58455 -0.04537 0.58646 -0.04398 C 0.5882 -0.04259 0.59028 -0.04028 0.59202 -0.03842 C 0.60208 -0.03032 0.59705 -0.03657 0.60208 -0.03009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BAF92FE-C0F3-4BA0-A7EB-DB645CED721C}"/>
              </a:ext>
            </a:extLst>
          </p:cNvPr>
          <p:cNvSpPr/>
          <p:nvPr/>
        </p:nvSpPr>
        <p:spPr>
          <a:xfrm>
            <a:off x="1016196" y="1353553"/>
            <a:ext cx="413131" cy="3310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A665EE-80D8-4D7C-B73F-32F2099C2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79587" y="1303028"/>
            <a:ext cx="1409723" cy="2557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68BAFF-C16D-47F5-9CDC-7220E6A66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2065553" y="3140965"/>
            <a:ext cx="616253" cy="98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DAECC2-48A3-447B-A880-73BD584E2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3740220" y="3140964"/>
            <a:ext cx="616253" cy="985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84F10F-D35D-49B4-BE11-2B6A7E80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7002182" y="3111576"/>
            <a:ext cx="616253" cy="98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900D6F-9A18-44A0-A6D7-AE52A112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5403811" y="3145975"/>
            <a:ext cx="616253" cy="985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15C65EE-A89E-479B-A57B-33E435E5D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7886" b="35156"/>
          <a:stretch/>
        </p:blipFill>
        <p:spPr>
          <a:xfrm>
            <a:off x="6256178" y="4583516"/>
            <a:ext cx="616253" cy="985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32F147-D11E-444B-8A67-35FE508870FE}"/>
              </a:ext>
            </a:extLst>
          </p:cNvPr>
          <p:cNvSpPr txBox="1"/>
          <p:nvPr/>
        </p:nvSpPr>
        <p:spPr>
          <a:xfrm>
            <a:off x="2141818" y="4059695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A908C7-4EA5-4871-AF51-C1C4BD7C1B56}"/>
              </a:ext>
            </a:extLst>
          </p:cNvPr>
          <p:cNvSpPr txBox="1"/>
          <p:nvPr/>
        </p:nvSpPr>
        <p:spPr>
          <a:xfrm>
            <a:off x="3785424" y="4076189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B24D190C-E7A1-4568-ADFD-295F50498158}"/>
              </a:ext>
            </a:extLst>
          </p:cNvPr>
          <p:cNvSpPr/>
          <p:nvPr/>
        </p:nvSpPr>
        <p:spPr>
          <a:xfrm>
            <a:off x="2792616" y="783708"/>
            <a:ext cx="4111743" cy="994869"/>
          </a:xfrm>
          <a:prstGeom prst="wedgeRoundRectCallout">
            <a:avLst>
              <a:gd name="adj1" fmla="val -65561"/>
              <a:gd name="adj2" fmla="val 50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Can you count up from 7 to find the number carrot that rabbit took? Click the rabbit to take the carrot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544E951-A274-4990-A34C-A7A1DBC828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916" r="-1492"/>
          <a:stretch/>
        </p:blipFill>
        <p:spPr>
          <a:xfrm flipH="1">
            <a:off x="6633658" y="3698132"/>
            <a:ext cx="1687628" cy="1273981"/>
          </a:xfrm>
          <a:prstGeom prst="rect">
            <a:avLst/>
          </a:prstGeom>
        </p:spPr>
      </p:pic>
      <p:grpSp>
        <p:nvGrpSpPr>
          <p:cNvPr id="4" name="carrot 5">
            <a:extLst>
              <a:ext uri="{FF2B5EF4-FFF2-40B4-BE49-F238E27FC236}">
                <a16:creationId xmlns:a16="http://schemas.microsoft.com/office/drawing/2014/main" xmlns="" id="{E132E59C-85A9-4B11-BC87-01B3DDD25787}"/>
              </a:ext>
            </a:extLst>
          </p:cNvPr>
          <p:cNvGrpSpPr/>
          <p:nvPr/>
        </p:nvGrpSpPr>
        <p:grpSpPr>
          <a:xfrm>
            <a:off x="2906844" y="4583518"/>
            <a:ext cx="616253" cy="1103568"/>
            <a:chOff x="2906844" y="4583518"/>
            <a:chExt cx="616253" cy="11035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15FA0BB-FA54-48C9-BC59-D3C0B1832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-7886" b="35156"/>
            <a:stretch/>
          </p:blipFill>
          <p:spPr>
            <a:xfrm>
              <a:off x="2906844" y="4583518"/>
              <a:ext cx="616253" cy="985238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B28F3EF0-E882-43FD-9A06-E469C37989FC}"/>
                </a:ext>
              </a:extLst>
            </p:cNvPr>
            <p:cNvSpPr/>
            <p:nvPr/>
          </p:nvSpPr>
          <p:spPr>
            <a:xfrm>
              <a:off x="2939649" y="5076135"/>
              <a:ext cx="509913" cy="610951"/>
            </a:xfrm>
            <a:prstGeom prst="round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accent4"/>
                  </a:solidFill>
                </a:rPr>
                <a:t>6</a:t>
              </a:r>
              <a:endParaRPr lang="en-GB" sz="2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grpSp>
        <p:nvGrpSpPr>
          <p:cNvPr id="5" name="carrot 11">
            <a:extLst>
              <a:ext uri="{FF2B5EF4-FFF2-40B4-BE49-F238E27FC236}">
                <a16:creationId xmlns:a16="http://schemas.microsoft.com/office/drawing/2014/main" xmlns="" id="{3C03809F-E075-4FC6-A1FD-FFEDA3EB7949}"/>
              </a:ext>
            </a:extLst>
          </p:cNvPr>
          <p:cNvGrpSpPr/>
          <p:nvPr/>
        </p:nvGrpSpPr>
        <p:grpSpPr>
          <a:xfrm>
            <a:off x="4530406" y="4583517"/>
            <a:ext cx="667358" cy="1106856"/>
            <a:chOff x="4530406" y="4583517"/>
            <a:chExt cx="667358" cy="110685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2F5C650-BD7F-4175-8E2A-3117E935C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-7886" b="35156"/>
            <a:stretch/>
          </p:blipFill>
          <p:spPr>
            <a:xfrm>
              <a:off x="4581511" y="4583517"/>
              <a:ext cx="616253" cy="985238"/>
            </a:xfrm>
            <a:prstGeom prst="rect">
              <a:avLst/>
            </a:pr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A4605235-A266-40D6-BAA8-12B17CA35867}"/>
                </a:ext>
              </a:extLst>
            </p:cNvPr>
            <p:cNvSpPr/>
            <p:nvPr/>
          </p:nvSpPr>
          <p:spPr>
            <a:xfrm>
              <a:off x="4530406" y="5079422"/>
              <a:ext cx="627106" cy="610951"/>
            </a:xfrm>
            <a:prstGeom prst="round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accent4"/>
                  </a:solidFill>
                </a:rPr>
                <a:t>1</a:t>
              </a:r>
              <a:endParaRPr lang="en-GB" sz="2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0A6EBC75-2384-4807-95DE-C32FC2A15184}"/>
              </a:ext>
            </a:extLst>
          </p:cNvPr>
          <p:cNvSpPr/>
          <p:nvPr/>
        </p:nvSpPr>
        <p:spPr>
          <a:xfrm>
            <a:off x="6134232" y="5079421"/>
            <a:ext cx="732081" cy="61095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10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750CF3B-2A75-4990-9291-B50E6187888F}"/>
              </a:ext>
            </a:extLst>
          </p:cNvPr>
          <p:cNvSpPr txBox="1"/>
          <p:nvPr/>
        </p:nvSpPr>
        <p:spPr>
          <a:xfrm flipH="1">
            <a:off x="2314081" y="5783370"/>
            <a:ext cx="515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Twinkl" pitchFamily="50" charset="0"/>
              </a:rPr>
              <a:t>Click on the number the hungry rabbit took.</a:t>
            </a:r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F08F076-F6B6-4469-AF67-E79910346801}"/>
              </a:ext>
            </a:extLst>
          </p:cNvPr>
          <p:cNvSpPr/>
          <p:nvPr/>
        </p:nvSpPr>
        <p:spPr>
          <a:xfrm>
            <a:off x="6128114" y="4501389"/>
            <a:ext cx="776245" cy="147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EE9B9BF-685A-984C-A1F5-EB4BCB770D9B}"/>
              </a:ext>
            </a:extLst>
          </p:cNvPr>
          <p:cNvSpPr txBox="1"/>
          <p:nvPr/>
        </p:nvSpPr>
        <p:spPr>
          <a:xfrm>
            <a:off x="5469080" y="4061675"/>
            <a:ext cx="7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9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hlinkClick r:id="rId6"/>
            <a:extLst>
              <a:ext uri="{FF2B5EF4-FFF2-40B4-BE49-F238E27FC236}">
                <a16:creationId xmlns:a16="http://schemas.microsoft.com/office/drawing/2014/main" xmlns="" id="{10932C7C-7A19-F542-8E15-82D5108839E2}"/>
              </a:ext>
            </a:extLst>
          </p:cNvPr>
          <p:cNvSpPr/>
          <p:nvPr/>
        </p:nvSpPr>
        <p:spPr>
          <a:xfrm>
            <a:off x="8480817" y="6616556"/>
            <a:ext cx="663183" cy="24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1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0.00023 C 0.00295 -0.00741 0.00607 -0.01482 0.00885 -0.02223 C 0.00989 -0.025 0.00972 -0.02824 0.01111 -0.03056 C 0.01285 -0.03403 0.01562 -0.03612 0.01788 -0.03889 C 0.01857 -0.04167 0.0191 -0.04468 0.02014 -0.04723 C 0.02135 -0.05024 0.02274 -0.05324 0.02465 -0.05556 C 0.02934 -0.06227 0.03715 -0.07315 0.04496 -0.07778 C 0.05104 -0.08172 0.06163 -0.08241 0.06736 -0.08334 C 0.07864 -0.08241 0.08993 -0.08218 0.10121 -0.08056 C 0.10607 -0.0801 0.12031 -0.07362 0.12361 -0.07223 C 0.12587 -0.0713 0.1283 -0.0713 0.13038 -0.06945 C 0.13264 -0.0676 0.13472 -0.06574 0.13715 -0.06389 C 0.1441 -0.05903 0.14687 -0.05903 0.15295 -0.05278 C 0.17014 -0.03519 0.14948 -0.05278 0.16632 -0.03889 C 0.16788 -0.03612 0.1691 -0.03334 0.17083 -0.03056 C 0.17569 -0.02315 0.17882 -0.02292 0.18212 -0.01389 C 0.18403 -0.00857 0.18663 0.00277 0.18663 0.00301 C 0.19375 -0.01065 0.19028 -0.00255 0.19566 -0.02223 C 0.19635 -0.025 0.19635 -0.02824 0.19792 -0.03056 L 0.20694 -0.04723 L 0.21146 -0.05556 C 0.21285 -0.05834 0.21371 -0.06204 0.21597 -0.06389 C 0.22552 -0.07199 0.22864 -0.07547 0.23837 -0.08056 C 0.24479 -0.08403 0.24896 -0.08426 0.25642 -0.08612 C 0.26476 -0.08866 0.26441 -0.08866 0.27205 -0.09167 C 0.28298 -0.09051 0.30312 -0.08866 0.31493 -0.08612 C 0.31788 -0.08565 0.32066 -0.08426 0.32396 -0.08334 C 0.32812 -0.08241 0.33281 -0.08195 0.33732 -0.08056 C 0.34062 -0.07963 0.35833 -0.07199 0.36215 -0.06945 C 0.36528 -0.06737 0.36788 -0.06389 0.37118 -0.06112 C 0.37864 -0.0544 0.37795 -0.05695 0.38455 -0.04723 C 0.40191 -0.02246 0.38125 -0.04862 0.39809 -0.02778 C 0.39826 -0.02709 0.40226 -0.00973 0.40486 -0.01112 C 0.40955 -0.01412 0.41094 -0.02223 0.41389 -0.02778 L 0.4184 -0.03612 C 0.41979 -0.03889 0.42187 -0.04144 0.42292 -0.04445 C 0.42361 -0.04723 0.42396 -0.05024 0.42517 -0.05278 C 0.42743 -0.0588 0.43229 -0.06574 0.43628 -0.06945 C 0.44045 -0.07362 0.44462 -0.07848 0.44982 -0.08056 C 0.45937 -0.08473 0.45417 -0.08264 0.46562 -0.08612 C 0.46788 -0.08797 0.46979 -0.09074 0.47239 -0.09167 C 0.47726 -0.09375 0.50382 -0.09699 0.50607 -0.09723 C 0.5158 -0.0963 0.52552 -0.09607 0.53542 -0.09445 C 0.54184 -0.09352 0.54305 -0.09028 0.54878 -0.08612 C 0.55903 -0.07917 0.55712 -0.08334 0.56458 -0.07223 C 0.56996 -0.06412 0.57552 -0.05602 0.58038 -0.04723 L 0.58941 -0.03056 L 0.59392 -0.02223 C 0.60885 -0.03473 0.5941 -0.02014 0.60278 -0.03612 C 0.60451 -0.03959 0.60746 -0.04144 0.60955 -0.04445 C 0.61285 -0.04977 0.61458 -0.05649 0.61857 -0.06112 C 0.63142 -0.07709 0.61892 -0.06436 0.63212 -0.07223 C 0.65451 -0.08635 0.62014 -0.06875 0.64792 -0.08334 C 0.65226 -0.08588 0.65885 -0.0875 0.66354 -0.08889 C 0.68923 -0.08774 0.71163 -0.09074 0.73559 -0.08334 C 0.73785 -0.08264 0.7401 -0.08195 0.74236 -0.08056 C 0.74462 -0.07917 0.7467 -0.07686 0.74913 -0.075 C 0.76059 -0.0669 0.75503 -0.07315 0.76042 -0.06667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-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621</TotalTime>
  <Words>327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Slide 1</vt:lpstr>
      <vt:lpstr>Instructions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Professional</cp:lastModifiedBy>
  <cp:revision>42</cp:revision>
  <dcterms:created xsi:type="dcterms:W3CDTF">2020-06-04T08:31:52Z</dcterms:created>
  <dcterms:modified xsi:type="dcterms:W3CDTF">2023-11-22T02:21:34Z</dcterms:modified>
</cp:coreProperties>
</file>