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3" r:id="rId4"/>
    <p:sldId id="264" r:id="rId5"/>
    <p:sldId id="269" r:id="rId6"/>
    <p:sldId id="257" r:id="rId7"/>
    <p:sldId id="258" r:id="rId8"/>
    <p:sldId id="259" r:id="rId9"/>
    <p:sldId id="261" r:id="rId10"/>
    <p:sldId id="260" r:id="rId11"/>
    <p:sldId id="262" r:id="rId12"/>
    <p:sldId id="265" r:id="rId13"/>
    <p:sldId id="266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B5C148-B0E3-402A-9680-59351AE23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1509CB1-4D69-4376-A6C4-52F6D8A522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E8E306-31E4-44D0-B513-6F2C7BC65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8655-845D-41FB-B5B8-86FD1261E971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837214-37CF-4D05-8934-20E5D321C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98ACDC-D358-454C-9A62-30C8D4FFA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522F-D26C-4954-BF7D-6611DC053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31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845DE8-4FE6-4414-9EED-BBF697F31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576A4DA-D923-4F2C-87B0-76EE1E634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906A69-0208-4148-9942-A68461235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8655-845D-41FB-B5B8-86FD1261E971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19FC15-2587-4E49-8AEA-12389DCF3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86C2FD-FA8F-48E6-8171-30E79100A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522F-D26C-4954-BF7D-6611DC053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41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D6DDEF3-173C-4ADC-8C7D-E629DB9E5D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19FC97A-F6C0-4099-8482-A30C4902C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0471C1-84C8-4CC9-A333-45938470F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8655-845D-41FB-B5B8-86FD1261E971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06383A-708B-460F-AE07-C62AC8D0D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B55C96-7FBB-468D-9189-3E6B20B27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522F-D26C-4954-BF7D-6611DC053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14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3DB581-43BA-44B4-AA2E-13A2E90A6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64E270-16FF-45C6-9E30-6DCB3E867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8807A5-B6DA-43F4-910B-C881965B0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8655-845D-41FB-B5B8-86FD1261E971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AB9936-EF5D-41F3-99B3-5E5E36A4F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17AF78-426D-442E-AA31-2D402E107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522F-D26C-4954-BF7D-6611DC053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423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45E0A-CC4D-40E4-BD07-B044160B7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50F69A-9067-432B-88D5-EBD320D9B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3F0C54-B714-4D60-AB43-3D9FA0F20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8655-845D-41FB-B5B8-86FD1261E971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73D0DC-0A25-45E0-BFB6-F3556EF54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679A79-2B44-4803-97FD-CCEF927F5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522F-D26C-4954-BF7D-6611DC053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739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89851D-6EFE-45C9-BB04-A9C9706A5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9B9782-6587-44CE-BFD5-E6E2DEF4EF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437FCBB-C90B-4E2B-A9C0-64769F8E0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28208B-02DF-4B65-A2A4-C4CC4A10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8655-845D-41FB-B5B8-86FD1261E971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CB5124-5F51-4CCA-B446-88BEADC1C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F1B2AD-CD76-4746-A268-49382904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522F-D26C-4954-BF7D-6611DC053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85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1116BB-DD07-4E9A-A419-0AE0950FB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C10781-6247-47DA-87F2-5323B6CEB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16CA60C-E2DD-4317-97B2-9C605002A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692660F-61CF-4CAD-9F31-A557541C47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EFEEF53-67E2-47AB-B10D-474EEF8D8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5576E51-F508-492B-992C-021621190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8655-845D-41FB-B5B8-86FD1261E971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EAE0472-221C-48D5-A62D-E0499A510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CC6C624-ADE7-47A3-A7C9-278162223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522F-D26C-4954-BF7D-6611DC053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65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FEB549-7E20-4831-97D5-C6359C085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C0A5C16-A88B-441B-B0D0-6286032F4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8655-845D-41FB-B5B8-86FD1261E971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0795662-EB4B-4DE4-AF52-C32E6B745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A27061-EA32-49EC-93D4-76D594F6E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522F-D26C-4954-BF7D-6611DC053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7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0C0C923-E50E-4EE1-B592-63F5FE1DE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8655-845D-41FB-B5B8-86FD1261E971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47151E7-1112-4EBA-85D6-C368345B1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A9EF05-6145-4A33-9938-2A3FBA4A3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522F-D26C-4954-BF7D-6611DC053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24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6CE00-FC9A-4C3A-A667-2926DE216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0D8127-80B5-4ED0-A40F-6260049A8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90F11BA-4E2C-412E-B4F1-E6DED3DD2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F3ED71D-7AD7-4640-AE87-B49C28249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8655-845D-41FB-B5B8-86FD1261E971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DD7F5B-32F3-448B-854F-2B5FAF6B2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4D5DE0-22DB-4DBC-A320-142D68DEC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522F-D26C-4954-BF7D-6611DC053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88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0F6993-E293-4E2A-83DC-5F9FB0E33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70BD0C9-BCA0-4349-AEFD-94EABFF6E1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573BED8-FE3C-4678-B07C-D2DC297D2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1AD996-7067-4492-9C2E-460198507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D8655-845D-41FB-B5B8-86FD1261E971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0526075-408B-4BFC-BA01-EAA7D1E15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41EC98C-3BA9-4268-AB71-C04E9554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9522F-D26C-4954-BF7D-6611DC053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00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D609013-250D-4C4B-85D1-B53A6D85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2EBAD9-B1CE-4B1A-8433-AC7D67595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196BC4-D548-4EEC-97CE-6446841A6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D8655-845D-41FB-B5B8-86FD1261E971}" type="datetimeFigureOut">
              <a:rPr lang="en-GB" smtClean="0"/>
              <a:t>18/11/2023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DA65B4-F75C-4CF8-808C-54ED195EB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A71111-33C8-49C2-93AB-80C090D3E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9522F-D26C-4954-BF7D-6611DC053F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14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Gelugu_(coconut_wood)_in_Klaten,_Java.jpg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xmlns="" id="{E4505C23-674B-4195-81D6-0C127FEAE3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xmlns="" id="{65C9B8F0-FF66-4C15-BD05-E86B87331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Natural and man-made materials signs (SB2699) - SparkleBox | Material,  School worksheets, Classroom displays">
            <a:extLst>
              <a:ext uri="{FF2B5EF4-FFF2-40B4-BE49-F238E27FC236}">
                <a16:creationId xmlns:a16="http://schemas.microsoft.com/office/drawing/2014/main" xmlns="" id="{EDD23936-1483-9BED-D531-38C974CCC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36600"/>
            <a:ext cx="10515600" cy="38925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A5B189-26DB-CC91-8F69-5622782B46F3}"/>
              </a:ext>
            </a:extLst>
          </p:cNvPr>
          <p:cNvSpPr txBox="1"/>
          <p:nvPr/>
        </p:nvSpPr>
        <p:spPr>
          <a:xfrm>
            <a:off x="9564406" y="6078049"/>
            <a:ext cx="2627594" cy="77946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 dirty="0">
                <a:solidFill>
                  <a:srgbClr val="FFFFFF"/>
                </a:solidFill>
              </a:rPr>
              <a:t>Year 2 , T1 W11 L1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644BF0-E4EC-4BF3-8833-66D072BDF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529884"/>
            <a:ext cx="7719381" cy="109633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Natural Resources &amp;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Man-made</a:t>
            </a:r>
          </a:p>
        </p:txBody>
      </p:sp>
      <p:sp>
        <p:nvSpPr>
          <p:cNvPr id="4" name="Rectangle 3"/>
          <p:cNvSpPr/>
          <p:nvPr/>
        </p:nvSpPr>
        <p:spPr>
          <a:xfrm>
            <a:off x="9453093" y="5367909"/>
            <a:ext cx="2738907" cy="148960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5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AFFB03-FC7C-4404-95B0-A74D8526F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84" y="411235"/>
            <a:ext cx="3387106" cy="16455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0000" dirty="0"/>
              <a:t>Plants</a:t>
            </a:r>
          </a:p>
        </p:txBody>
      </p:sp>
      <p:sp>
        <p:nvSpPr>
          <p:cNvPr id="1037" name="Rectangle 76">
            <a:extLst>
              <a:ext uri="{FF2B5EF4-FFF2-40B4-BE49-F238E27FC236}">
                <a16:creationId xmlns:a16="http://schemas.microsoft.com/office/drawing/2014/main" xmlns="" id="{EBB6D9F6-3E47-45AD-8461-718A3C87E3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38409" y="0"/>
            <a:ext cx="7653591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8" name="Rectangle 78">
            <a:extLst>
              <a:ext uri="{FF2B5EF4-FFF2-40B4-BE49-F238E27FC236}">
                <a16:creationId xmlns:a16="http://schemas.microsoft.com/office/drawing/2014/main" xmlns="" id="{A3B16A00-A549-4B07-B8C2-4B3A966D9E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0141" y="321732"/>
            <a:ext cx="4111054" cy="3674848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9" name="Rectangle 80">
            <a:extLst>
              <a:ext uri="{FF2B5EF4-FFF2-40B4-BE49-F238E27FC236}">
                <a16:creationId xmlns:a16="http://schemas.microsoft.com/office/drawing/2014/main" xmlns="" id="{33B86BAE-87B4-4192-ABB2-627FFC965A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8156" y="321732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0" name="Rectangle 82">
            <a:extLst>
              <a:ext uri="{FF2B5EF4-FFF2-40B4-BE49-F238E27FC236}">
                <a16:creationId xmlns:a16="http://schemas.microsoft.com/office/drawing/2014/main" xmlns="" id="{22BB4F03-4463-45CC-89A7-8E03412ED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0141" y="4155753"/>
            <a:ext cx="4111054" cy="2380509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1" name="Rectangle 84">
            <a:extLst>
              <a:ext uri="{FF2B5EF4-FFF2-40B4-BE49-F238E27FC236}">
                <a16:creationId xmlns:a16="http://schemas.microsoft.com/office/drawing/2014/main" xmlns="" id="{80E1AEAE-1F52-4C29-925C-27738417E9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8156" y="3509431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7 Reasons To Expand Your Own Organic Vegetable Garden | Design ...">
            <a:extLst>
              <a:ext uri="{FF2B5EF4-FFF2-40B4-BE49-F238E27FC236}">
                <a16:creationId xmlns:a16="http://schemas.microsoft.com/office/drawing/2014/main" xmlns="" id="{CD2A06D1-ADC0-42D6-9CE4-F9B4EF67D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27" y="1827153"/>
            <a:ext cx="3953766" cy="250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ndia eyes record wheat crop | 2020-02-19 | World Grain">
            <a:extLst>
              <a:ext uri="{FF2B5EF4-FFF2-40B4-BE49-F238E27FC236}">
                <a16:creationId xmlns:a16="http://schemas.microsoft.com/office/drawing/2014/main" xmlns="" id="{CAC8E95E-9CA4-4A7A-9B0A-24C1AE7E4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27" y="4394869"/>
            <a:ext cx="3570765" cy="238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izza Hut, Virar West, Mumbai - Desserts, Italian, Fast Food ...">
            <a:extLst>
              <a:ext uri="{FF2B5EF4-FFF2-40B4-BE49-F238E27FC236}">
                <a16:creationId xmlns:a16="http://schemas.microsoft.com/office/drawing/2014/main" xmlns="" id="{6F961CF1-EBA5-4AF0-81F4-C343ED386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704" y="4268198"/>
            <a:ext cx="3805927" cy="215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tone Fruit Pie Recipe | Taste of Home">
            <a:extLst>
              <a:ext uri="{FF2B5EF4-FFF2-40B4-BE49-F238E27FC236}">
                <a16:creationId xmlns:a16="http://schemas.microsoft.com/office/drawing/2014/main" xmlns="" id="{A30D621F-5CE7-48DD-A22B-D8D44E096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341" y="651325"/>
            <a:ext cx="2367646" cy="236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Sheet Pan Chicken with Rainbow Vegetables, Lemon and Parmesan">
            <a:extLst>
              <a:ext uri="{FF2B5EF4-FFF2-40B4-BE49-F238E27FC236}">
                <a16:creationId xmlns:a16="http://schemas.microsoft.com/office/drawing/2014/main" xmlns="" id="{DE6BB06B-EE62-4A3D-836D-8347B7D80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512" y="3642450"/>
            <a:ext cx="2165859" cy="278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Best Fried Rice Recipe - How To Make Perfect Fried Rice">
            <a:extLst>
              <a:ext uri="{FF2B5EF4-FFF2-40B4-BE49-F238E27FC236}">
                <a16:creationId xmlns:a16="http://schemas.microsoft.com/office/drawing/2014/main" xmlns="" id="{EA6D31E1-D817-4B53-8D85-DEA276943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18" t="712" r="14882" b="-712"/>
          <a:stretch/>
        </p:blipFill>
        <p:spPr bwMode="auto">
          <a:xfrm>
            <a:off x="4694891" y="677757"/>
            <a:ext cx="4111054" cy="296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389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AFFB03-FC7C-4404-95B0-A74D8526F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21" y="498319"/>
            <a:ext cx="3591381" cy="164550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10000" dirty="0"/>
              <a:t>Cotton</a:t>
            </a:r>
          </a:p>
        </p:txBody>
      </p:sp>
      <p:sp>
        <p:nvSpPr>
          <p:cNvPr id="1037" name="Rectangle 76">
            <a:extLst>
              <a:ext uri="{FF2B5EF4-FFF2-40B4-BE49-F238E27FC236}">
                <a16:creationId xmlns:a16="http://schemas.microsoft.com/office/drawing/2014/main" xmlns="" id="{EBB6D9F6-3E47-45AD-8461-718A3C87E3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38409" y="0"/>
            <a:ext cx="7653591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8" name="Rectangle 78">
            <a:extLst>
              <a:ext uri="{FF2B5EF4-FFF2-40B4-BE49-F238E27FC236}">
                <a16:creationId xmlns:a16="http://schemas.microsoft.com/office/drawing/2014/main" xmlns="" id="{A3B16A00-A549-4B07-B8C2-4B3A966D9E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0141" y="321732"/>
            <a:ext cx="4111054" cy="3674848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9" name="Rectangle 80">
            <a:extLst>
              <a:ext uri="{FF2B5EF4-FFF2-40B4-BE49-F238E27FC236}">
                <a16:creationId xmlns:a16="http://schemas.microsoft.com/office/drawing/2014/main" xmlns="" id="{33B86BAE-87B4-4192-ABB2-627FFC965A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8156" y="321732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0" name="Rectangle 82">
            <a:extLst>
              <a:ext uri="{FF2B5EF4-FFF2-40B4-BE49-F238E27FC236}">
                <a16:creationId xmlns:a16="http://schemas.microsoft.com/office/drawing/2014/main" xmlns="" id="{22BB4F03-4463-45CC-89A7-8E03412ED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0141" y="4155753"/>
            <a:ext cx="4111054" cy="2380509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1" name="Rectangle 84">
            <a:extLst>
              <a:ext uri="{FF2B5EF4-FFF2-40B4-BE49-F238E27FC236}">
                <a16:creationId xmlns:a16="http://schemas.microsoft.com/office/drawing/2014/main" xmlns="" id="{80E1AEAE-1F52-4C29-925C-27738417E9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8156" y="3509431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0" name="Picture 2" descr="MKT IK LLC - The cotton brand name of Azerbaijan | LinkedIn">
            <a:extLst>
              <a:ext uri="{FF2B5EF4-FFF2-40B4-BE49-F238E27FC236}">
                <a16:creationId xmlns:a16="http://schemas.microsoft.com/office/drawing/2014/main" xmlns="" id="{2A04F3EF-E171-4971-92EF-7F2506B04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3" r="15538"/>
          <a:stretch/>
        </p:blipFill>
        <p:spPr bwMode="auto">
          <a:xfrm>
            <a:off x="340115" y="2159156"/>
            <a:ext cx="3890467" cy="302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owel - Wikipedia">
            <a:extLst>
              <a:ext uri="{FF2B5EF4-FFF2-40B4-BE49-F238E27FC236}">
                <a16:creationId xmlns:a16="http://schemas.microsoft.com/office/drawing/2014/main" xmlns="" id="{3A73650E-4570-461E-B2E9-3B137875B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160" y="573752"/>
            <a:ext cx="3724141" cy="318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otton vs. Sandpaper Words | Social skills lessons, Fhe lessons ...">
            <a:extLst>
              <a:ext uri="{FF2B5EF4-FFF2-40B4-BE49-F238E27FC236}">
                <a16:creationId xmlns:a16="http://schemas.microsoft.com/office/drawing/2014/main" xmlns="" id="{334B4BED-8E2B-45BF-8AC8-4D9FBFACF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214" y="544585"/>
            <a:ext cx="2581125" cy="25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s Cotton the Most Breathable Fabric for Hot Weather?">
            <a:extLst>
              <a:ext uri="{FF2B5EF4-FFF2-40B4-BE49-F238E27FC236}">
                <a16:creationId xmlns:a16="http://schemas.microsoft.com/office/drawing/2014/main" xmlns="" id="{E76566AE-205B-42C1-B715-49C000F7E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597" y="4285047"/>
            <a:ext cx="3724141" cy="214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1100 Ct Cotton Swabs Double Tipped Applicator Q Tip Clean Ear Wax ...">
            <a:extLst>
              <a:ext uri="{FF2B5EF4-FFF2-40B4-BE49-F238E27FC236}">
                <a16:creationId xmlns:a16="http://schemas.microsoft.com/office/drawing/2014/main" xmlns="" id="{43829F17-9711-4D9F-9DCD-6C720BB43E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6" t="17407" r="14783" b="19270"/>
          <a:stretch/>
        </p:blipFill>
        <p:spPr bwMode="auto">
          <a:xfrm>
            <a:off x="9272058" y="3964947"/>
            <a:ext cx="2477281" cy="211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193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xmlns="" id="{35525902-A504-CA02-5346-344917A79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577" y="457200"/>
            <a:ext cx="877284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able, timeline&#10;&#10;Description automatically generated">
            <a:extLst>
              <a:ext uri="{FF2B5EF4-FFF2-40B4-BE49-F238E27FC236}">
                <a16:creationId xmlns:a16="http://schemas.microsoft.com/office/drawing/2014/main" xmlns="" id="{5E6A72D1-539C-99DB-390F-FBB97C045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67310"/>
            <a:ext cx="11277600" cy="572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7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A17897-F702-A998-E3CC-3D3FA5DE2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C.W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A42113BD-1445-2467-2E14-66EAB92A2E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85456" y="2426818"/>
            <a:ext cx="3148138" cy="399763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25C92762-ADD7-A11C-B80D-21B71EC6E0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78974" y="2426818"/>
            <a:ext cx="3188114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xmlns="" id="{A8DB9CD9-59B1-4D73-BC4C-98796A48EF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xmlns="" id="{8874A6A9-41FF-4E33-AFA8-F9F81436A5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1">
            <a:extLst>
              <a:ext uri="{FF2B5EF4-FFF2-40B4-BE49-F238E27FC236}">
                <a16:creationId xmlns:a16="http://schemas.microsoft.com/office/drawing/2014/main" xmlns="" id="{721D730E-1F97-4071-B143-B05E6D2599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B3849C6A-9EE5-4604-8EAE-DD4796B79D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: Shape 13">
              <a:extLst>
                <a:ext uri="{FF2B5EF4-FFF2-40B4-BE49-F238E27FC236}">
                  <a16:creationId xmlns:a16="http://schemas.microsoft.com/office/drawing/2014/main" xmlns="" id="{308677BE-069B-4A4D-8732-E26B6EF567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9A9A575B-DD07-4388-963B-0AF3FDDCF3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15">
              <a:extLst>
                <a:ext uri="{FF2B5EF4-FFF2-40B4-BE49-F238E27FC236}">
                  <a16:creationId xmlns:a16="http://schemas.microsoft.com/office/drawing/2014/main" xmlns="" id="{D55285E4-21EB-4EC1-AB8E-36E881E899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6A0C77B5-3FAA-4D4F-9555-89D7516088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5F0C96D1-A8B7-4C8E-9997-D823FD1591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DA46556D-445B-4CD0-87A0-02A30BD1B1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8C8B7C-7CBB-6039-59CA-BA835F2D4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243" y="827147"/>
            <a:ext cx="5760846" cy="23103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is the meaning of </a:t>
            </a:r>
            <a:r>
              <a:rPr lang="en-US" sz="5200" b="1" u="sng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Material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533606-B438-1F3A-855E-188A6BE5D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5729" y="4165152"/>
            <a:ext cx="5760846" cy="682079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3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What something is made of.</a:t>
            </a:r>
          </a:p>
        </p:txBody>
      </p:sp>
    </p:spTree>
    <p:extLst>
      <p:ext uri="{BB962C8B-B14F-4D97-AF65-F5344CB8AC3E}">
        <p14:creationId xmlns:p14="http://schemas.microsoft.com/office/powerpoint/2010/main" val="325030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F4113E6-412F-2842-1901-CE5F41C0C1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43" b="219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7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75C81B-768B-9ED7-9382-549E3324B4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51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4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xmlns="" id="{A8DB9CD9-59B1-4D73-BC4C-98796A48EF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xmlns="" id="{8874A6A9-41FF-4E33-AFA8-F9F81436A5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1">
            <a:extLst>
              <a:ext uri="{FF2B5EF4-FFF2-40B4-BE49-F238E27FC236}">
                <a16:creationId xmlns:a16="http://schemas.microsoft.com/office/drawing/2014/main" xmlns="" id="{721D730E-1F97-4071-B143-B05E6D2599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B3849C6A-9EE5-4604-8EAE-DD4796B79D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: Shape 13">
              <a:extLst>
                <a:ext uri="{FF2B5EF4-FFF2-40B4-BE49-F238E27FC236}">
                  <a16:creationId xmlns:a16="http://schemas.microsoft.com/office/drawing/2014/main" xmlns="" id="{308677BE-069B-4A4D-8732-E26B6EF567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9A9A575B-DD07-4388-963B-0AF3FDDCF3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15">
              <a:extLst>
                <a:ext uri="{FF2B5EF4-FFF2-40B4-BE49-F238E27FC236}">
                  <a16:creationId xmlns:a16="http://schemas.microsoft.com/office/drawing/2014/main" xmlns="" id="{D55285E4-21EB-4EC1-AB8E-36E881E899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6A0C77B5-3FAA-4D4F-9555-89D7516088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5F0C96D1-A8B7-4C8E-9997-D823FD1591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DA46556D-445B-4CD0-87A0-02A30BD1B1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8C8B7C-7CBB-6039-59CA-BA835F2D4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243" y="827147"/>
            <a:ext cx="5760846" cy="23103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Is it Natural or man-made?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533606-B438-1F3A-855E-188A6BE5D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5729" y="4165152"/>
            <a:ext cx="5760846" cy="682079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3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 the following slide we will see the natural material and what  human made of it.</a:t>
            </a:r>
          </a:p>
        </p:txBody>
      </p:sp>
    </p:spTree>
    <p:extLst>
      <p:ext uri="{BB962C8B-B14F-4D97-AF65-F5344CB8AC3E}">
        <p14:creationId xmlns:p14="http://schemas.microsoft.com/office/powerpoint/2010/main" val="424376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AFFB03-FC7C-4404-95B0-A74D8526F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84" y="411235"/>
            <a:ext cx="3387106" cy="16455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0000" dirty="0"/>
              <a:t>Wood</a:t>
            </a:r>
          </a:p>
        </p:txBody>
      </p:sp>
      <p:sp>
        <p:nvSpPr>
          <p:cNvPr id="1037" name="Rectangle 76">
            <a:extLst>
              <a:ext uri="{FF2B5EF4-FFF2-40B4-BE49-F238E27FC236}">
                <a16:creationId xmlns:a16="http://schemas.microsoft.com/office/drawing/2014/main" xmlns="" id="{EBB6D9F6-3E47-45AD-8461-718A3C87E3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38409" y="0"/>
            <a:ext cx="7653591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8" name="Rectangle 78">
            <a:extLst>
              <a:ext uri="{FF2B5EF4-FFF2-40B4-BE49-F238E27FC236}">
                <a16:creationId xmlns:a16="http://schemas.microsoft.com/office/drawing/2014/main" xmlns="" id="{A3B16A00-A549-4B07-B8C2-4B3A966D9E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0141" y="321732"/>
            <a:ext cx="4111054" cy="3674848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close up of a rock wall&#10;&#10;Description automatically generated">
            <a:extLst>
              <a:ext uri="{FF2B5EF4-FFF2-40B4-BE49-F238E27FC236}">
                <a16:creationId xmlns:a16="http://schemas.microsoft.com/office/drawing/2014/main" xmlns="" id="{5B88DABE-FF83-4E13-96E6-D03A103112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86774" y="2234978"/>
            <a:ext cx="3775899" cy="2813044"/>
          </a:xfrm>
          <a:prstGeom prst="rect">
            <a:avLst/>
          </a:prstGeom>
        </p:spPr>
      </p:pic>
      <p:sp>
        <p:nvSpPr>
          <p:cNvPr id="1039" name="Rectangle 80">
            <a:extLst>
              <a:ext uri="{FF2B5EF4-FFF2-40B4-BE49-F238E27FC236}">
                <a16:creationId xmlns:a16="http://schemas.microsoft.com/office/drawing/2014/main" xmlns="" id="{33B86BAE-87B4-4192-ABB2-627FFC965A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8156" y="321732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0" name="Rectangle 82">
            <a:extLst>
              <a:ext uri="{FF2B5EF4-FFF2-40B4-BE49-F238E27FC236}">
                <a16:creationId xmlns:a16="http://schemas.microsoft.com/office/drawing/2014/main" xmlns="" id="{22BB4F03-4463-45CC-89A7-8E03412ED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0141" y="4155753"/>
            <a:ext cx="4111054" cy="2380509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1" name="Rectangle 84">
            <a:extLst>
              <a:ext uri="{FF2B5EF4-FFF2-40B4-BE49-F238E27FC236}">
                <a16:creationId xmlns:a16="http://schemas.microsoft.com/office/drawing/2014/main" xmlns="" id="{80E1AEAE-1F52-4C29-925C-27738417E9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8156" y="3509431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Amazon.com: Wood Designs WD81402 Child's Chair, 14&quot; Height Seat ...">
            <a:extLst>
              <a:ext uri="{FF2B5EF4-FFF2-40B4-BE49-F238E27FC236}">
                <a16:creationId xmlns:a16="http://schemas.microsoft.com/office/drawing/2014/main" xmlns="" id="{C487E124-234A-461F-9BC5-DE7CE443F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9639" y="3807829"/>
            <a:ext cx="2438503" cy="243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50PCS/LOT,High quality solid wood blocks,Wood rectangle building ...">
            <a:extLst>
              <a:ext uri="{FF2B5EF4-FFF2-40B4-BE49-F238E27FC236}">
                <a16:creationId xmlns:a16="http://schemas.microsoft.com/office/drawing/2014/main" xmlns="" id="{4A2E4A0B-4FAC-4329-A43C-045F75F61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829" y="602395"/>
            <a:ext cx="3265165" cy="326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100 Sheets A4 250gsm White Card - Premium Thick Printing Paper ...">
            <a:extLst>
              <a:ext uri="{FF2B5EF4-FFF2-40B4-BE49-F238E27FC236}">
                <a16:creationId xmlns:a16="http://schemas.microsoft.com/office/drawing/2014/main" xmlns="" id="{3380E5B5-7C38-47E3-8636-F05EAC1C9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289" y="928270"/>
            <a:ext cx="2655884" cy="225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Pencils - Standard #2 at Lakeshore Learning">
            <a:extLst>
              <a:ext uri="{FF2B5EF4-FFF2-40B4-BE49-F238E27FC236}">
                <a16:creationId xmlns:a16="http://schemas.microsoft.com/office/drawing/2014/main" xmlns="" id="{51590EAD-E6B3-449C-A577-3860AF2693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2"/>
          <a:stretch/>
        </p:blipFill>
        <p:spPr bwMode="auto">
          <a:xfrm>
            <a:off x="5289160" y="4155753"/>
            <a:ext cx="3240834" cy="223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807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AFFB03-FC7C-4404-95B0-A74D8526F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254" y="411235"/>
            <a:ext cx="3387106" cy="16455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0000" dirty="0"/>
              <a:t>Metal</a:t>
            </a:r>
          </a:p>
        </p:txBody>
      </p:sp>
      <p:sp>
        <p:nvSpPr>
          <p:cNvPr id="1037" name="Rectangle 76">
            <a:extLst>
              <a:ext uri="{FF2B5EF4-FFF2-40B4-BE49-F238E27FC236}">
                <a16:creationId xmlns:a16="http://schemas.microsoft.com/office/drawing/2014/main" xmlns="" id="{EBB6D9F6-3E47-45AD-8461-718A3C87E3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38409" y="0"/>
            <a:ext cx="7653591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8" name="Rectangle 78">
            <a:extLst>
              <a:ext uri="{FF2B5EF4-FFF2-40B4-BE49-F238E27FC236}">
                <a16:creationId xmlns:a16="http://schemas.microsoft.com/office/drawing/2014/main" xmlns="" id="{A3B16A00-A549-4B07-B8C2-4B3A966D9E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0141" y="321732"/>
            <a:ext cx="4111054" cy="3674848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9" name="Rectangle 80">
            <a:extLst>
              <a:ext uri="{FF2B5EF4-FFF2-40B4-BE49-F238E27FC236}">
                <a16:creationId xmlns:a16="http://schemas.microsoft.com/office/drawing/2014/main" xmlns="" id="{33B86BAE-87B4-4192-ABB2-627FFC965A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8156" y="321732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0" name="Rectangle 82">
            <a:extLst>
              <a:ext uri="{FF2B5EF4-FFF2-40B4-BE49-F238E27FC236}">
                <a16:creationId xmlns:a16="http://schemas.microsoft.com/office/drawing/2014/main" xmlns="" id="{22BB4F03-4463-45CC-89A7-8E03412ED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0141" y="4155753"/>
            <a:ext cx="4111054" cy="2380509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1" name="Rectangle 84">
            <a:extLst>
              <a:ext uri="{FF2B5EF4-FFF2-40B4-BE49-F238E27FC236}">
                <a16:creationId xmlns:a16="http://schemas.microsoft.com/office/drawing/2014/main" xmlns="" id="{80E1AEAE-1F52-4C29-925C-27738417E9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8156" y="3509431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Amid legal uncertainty on conflict minerals, alternatives emerge ...">
            <a:extLst>
              <a:ext uri="{FF2B5EF4-FFF2-40B4-BE49-F238E27FC236}">
                <a16:creationId xmlns:a16="http://schemas.microsoft.com/office/drawing/2014/main" xmlns="" id="{91418DA4-B99B-4BC2-9D0C-445A1E641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44" y="1833032"/>
            <a:ext cx="3162383" cy="189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inty">
            <a:extLst>
              <a:ext uri="{FF2B5EF4-FFF2-40B4-BE49-F238E27FC236}">
                <a16:creationId xmlns:a16="http://schemas.microsoft.com/office/drawing/2014/main" xmlns="" id="{A32E0A4D-A5A0-430D-A3B7-2182219F7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71" y="3909496"/>
            <a:ext cx="2724666" cy="27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se are 5 things you can do with aluminium foil you didn't know ...">
            <a:extLst>
              <a:ext uri="{FF2B5EF4-FFF2-40B4-BE49-F238E27FC236}">
                <a16:creationId xmlns:a16="http://schemas.microsoft.com/office/drawing/2014/main" xmlns="" id="{3E268CA3-CB1B-4F39-8118-57EA3264A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585" y="4289284"/>
            <a:ext cx="3304329" cy="210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he materials we use: an introduction | Nuova HSSC">
            <a:extLst>
              <a:ext uri="{FF2B5EF4-FFF2-40B4-BE49-F238E27FC236}">
                <a16:creationId xmlns:a16="http://schemas.microsoft.com/office/drawing/2014/main" xmlns="" id="{122E830B-47E8-4F3A-A696-5055C80D1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101" y="733852"/>
            <a:ext cx="4040749" cy="269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racelets for Women | Women's Jewelry | JCPenney">
            <a:extLst>
              <a:ext uri="{FF2B5EF4-FFF2-40B4-BE49-F238E27FC236}">
                <a16:creationId xmlns:a16="http://schemas.microsoft.com/office/drawing/2014/main" xmlns="" id="{16DC3336-D772-49D8-8230-B33FF69D4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846" y="3643944"/>
            <a:ext cx="2662635" cy="266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Kuwait coins set of 5 pieces UNC | eBay">
            <a:extLst>
              <a:ext uri="{FF2B5EF4-FFF2-40B4-BE49-F238E27FC236}">
                <a16:creationId xmlns:a16="http://schemas.microsoft.com/office/drawing/2014/main" xmlns="" id="{CB38FDE2-7446-45B5-ABE7-14EABFEBB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385" y="589942"/>
            <a:ext cx="2519776" cy="248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778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AFFB03-FC7C-4404-95B0-A74D8526F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84" y="411235"/>
            <a:ext cx="3387106" cy="16455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0000" dirty="0"/>
              <a:t>Rocks</a:t>
            </a:r>
          </a:p>
        </p:txBody>
      </p:sp>
      <p:sp>
        <p:nvSpPr>
          <p:cNvPr id="1037" name="Rectangle 76">
            <a:extLst>
              <a:ext uri="{FF2B5EF4-FFF2-40B4-BE49-F238E27FC236}">
                <a16:creationId xmlns:a16="http://schemas.microsoft.com/office/drawing/2014/main" xmlns="" id="{EBB6D9F6-3E47-45AD-8461-718A3C87E3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38409" y="0"/>
            <a:ext cx="7653591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8" name="Rectangle 78">
            <a:extLst>
              <a:ext uri="{FF2B5EF4-FFF2-40B4-BE49-F238E27FC236}">
                <a16:creationId xmlns:a16="http://schemas.microsoft.com/office/drawing/2014/main" xmlns="" id="{A3B16A00-A549-4B07-B8C2-4B3A966D9E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0141" y="321732"/>
            <a:ext cx="4111054" cy="3674848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9" name="Rectangle 80">
            <a:extLst>
              <a:ext uri="{FF2B5EF4-FFF2-40B4-BE49-F238E27FC236}">
                <a16:creationId xmlns:a16="http://schemas.microsoft.com/office/drawing/2014/main" xmlns="" id="{33B86BAE-87B4-4192-ABB2-627FFC965A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8156" y="321732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0" name="Rectangle 82">
            <a:extLst>
              <a:ext uri="{FF2B5EF4-FFF2-40B4-BE49-F238E27FC236}">
                <a16:creationId xmlns:a16="http://schemas.microsoft.com/office/drawing/2014/main" xmlns="" id="{22BB4F03-4463-45CC-89A7-8E03412ED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0141" y="4155753"/>
            <a:ext cx="4111054" cy="2380509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1" name="Rectangle 84">
            <a:extLst>
              <a:ext uri="{FF2B5EF4-FFF2-40B4-BE49-F238E27FC236}">
                <a16:creationId xmlns:a16="http://schemas.microsoft.com/office/drawing/2014/main" xmlns="" id="{80E1AEAE-1F52-4C29-925C-27738417E9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8156" y="3509431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Curious Kids: where do rocks come from?">
            <a:extLst>
              <a:ext uri="{FF2B5EF4-FFF2-40B4-BE49-F238E27FC236}">
                <a16:creationId xmlns:a16="http://schemas.microsoft.com/office/drawing/2014/main" xmlns="" id="{DCBC7638-A86F-476E-BF8B-7F86B5FE9A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r="27847"/>
          <a:stretch/>
        </p:blipFill>
        <p:spPr bwMode="auto">
          <a:xfrm>
            <a:off x="308115" y="2337399"/>
            <a:ext cx="3922467" cy="281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amily House | Brick house designs, Brick exterior house, Modern ...">
            <a:extLst>
              <a:ext uri="{FF2B5EF4-FFF2-40B4-BE49-F238E27FC236}">
                <a16:creationId xmlns:a16="http://schemas.microsoft.com/office/drawing/2014/main" xmlns="" id="{9875309A-BF38-4A14-AA30-8E4417A45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401" y="755092"/>
            <a:ext cx="3732531" cy="281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tone Old Tile Floor Background. Marble Rock Texture Stock Photo ...">
            <a:extLst>
              <a:ext uri="{FF2B5EF4-FFF2-40B4-BE49-F238E27FC236}">
                <a16:creationId xmlns:a16="http://schemas.microsoft.com/office/drawing/2014/main" xmlns="" id="{40226C41-217E-4087-AA86-205E120FF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7" r="-1"/>
          <a:stretch/>
        </p:blipFill>
        <p:spPr bwMode="auto">
          <a:xfrm>
            <a:off x="9264508" y="485446"/>
            <a:ext cx="2466104" cy="270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ock Kitchen 21 - decoratoo">
            <a:extLst>
              <a:ext uri="{FF2B5EF4-FFF2-40B4-BE49-F238E27FC236}">
                <a16:creationId xmlns:a16="http://schemas.microsoft.com/office/drawing/2014/main" xmlns="" id="{3A982B89-B5FA-46B8-8619-EC0244F44B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45"/>
          <a:stretch/>
        </p:blipFill>
        <p:spPr bwMode="auto">
          <a:xfrm>
            <a:off x="9272610" y="3670295"/>
            <a:ext cx="2449899" cy="268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xmlns="" id="{F6DABC13-225C-4B68-BB90-0BA2278A6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0" b="6700"/>
          <a:stretch/>
        </p:blipFill>
        <p:spPr bwMode="auto">
          <a:xfrm>
            <a:off x="5049402" y="4228806"/>
            <a:ext cx="3732531" cy="223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103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AFFB03-FC7C-4404-95B0-A74D8526F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21" y="498319"/>
            <a:ext cx="3591381" cy="164550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10000" dirty="0"/>
              <a:t>Rubber</a:t>
            </a:r>
          </a:p>
        </p:txBody>
      </p:sp>
      <p:sp>
        <p:nvSpPr>
          <p:cNvPr id="1037" name="Rectangle 76">
            <a:extLst>
              <a:ext uri="{FF2B5EF4-FFF2-40B4-BE49-F238E27FC236}">
                <a16:creationId xmlns:a16="http://schemas.microsoft.com/office/drawing/2014/main" xmlns="" id="{EBB6D9F6-3E47-45AD-8461-718A3C87E3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38409" y="0"/>
            <a:ext cx="7653591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8" name="Rectangle 78">
            <a:extLst>
              <a:ext uri="{FF2B5EF4-FFF2-40B4-BE49-F238E27FC236}">
                <a16:creationId xmlns:a16="http://schemas.microsoft.com/office/drawing/2014/main" xmlns="" id="{A3B16A00-A549-4B07-B8C2-4B3A966D9E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0141" y="321732"/>
            <a:ext cx="4111054" cy="3674848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9" name="Rectangle 80">
            <a:extLst>
              <a:ext uri="{FF2B5EF4-FFF2-40B4-BE49-F238E27FC236}">
                <a16:creationId xmlns:a16="http://schemas.microsoft.com/office/drawing/2014/main" xmlns="" id="{33B86BAE-87B4-4192-ABB2-627FFC965A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8156" y="321732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0" name="Rectangle 82">
            <a:extLst>
              <a:ext uri="{FF2B5EF4-FFF2-40B4-BE49-F238E27FC236}">
                <a16:creationId xmlns:a16="http://schemas.microsoft.com/office/drawing/2014/main" xmlns="" id="{22BB4F03-4463-45CC-89A7-8E03412ED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0141" y="4155753"/>
            <a:ext cx="4111054" cy="2380509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1" name="Rectangle 84">
            <a:extLst>
              <a:ext uri="{FF2B5EF4-FFF2-40B4-BE49-F238E27FC236}">
                <a16:creationId xmlns:a16="http://schemas.microsoft.com/office/drawing/2014/main" xmlns="" id="{80E1AEAE-1F52-4C29-925C-27738417E9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18156" y="3509431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8" name="Picture 4" descr="Rubber - Tapping and coagulation | Britannica">
            <a:extLst>
              <a:ext uri="{FF2B5EF4-FFF2-40B4-BE49-F238E27FC236}">
                <a16:creationId xmlns:a16="http://schemas.microsoft.com/office/drawing/2014/main" xmlns="" id="{05634B69-AF35-442A-BFC2-3FBA0C150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09" y="2418045"/>
            <a:ext cx="3795655" cy="260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ntropy in Rubber Bands | richphysics">
            <a:extLst>
              <a:ext uri="{FF2B5EF4-FFF2-40B4-BE49-F238E27FC236}">
                <a16:creationId xmlns:a16="http://schemas.microsoft.com/office/drawing/2014/main" xmlns="" id="{EEC66882-FAF7-415A-A1CC-13B7ACFFB1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1" b="10393"/>
          <a:stretch/>
        </p:blipFill>
        <p:spPr bwMode="auto">
          <a:xfrm>
            <a:off x="5232015" y="4318312"/>
            <a:ext cx="3367306" cy="202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White Rubber Eraser">
            <a:extLst>
              <a:ext uri="{FF2B5EF4-FFF2-40B4-BE49-F238E27FC236}">
                <a16:creationId xmlns:a16="http://schemas.microsoft.com/office/drawing/2014/main" xmlns="" id="{CBD8B45C-608D-498A-ABCE-67CD1DAA71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21905" r="16868" b="22616"/>
          <a:stretch/>
        </p:blipFill>
        <p:spPr bwMode="auto">
          <a:xfrm>
            <a:off x="4940573" y="1128922"/>
            <a:ext cx="3950189" cy="238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Buy 6.3&quot; Yellow Ducks Rubber Bath Toy Pure Natural Cute Rubber ...">
            <a:extLst>
              <a:ext uri="{FF2B5EF4-FFF2-40B4-BE49-F238E27FC236}">
                <a16:creationId xmlns:a16="http://schemas.microsoft.com/office/drawing/2014/main" xmlns="" id="{1F1EEDC6-8F66-4A81-97ED-C0EA39CAB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991" y="546094"/>
            <a:ext cx="26416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Michelin Premier A/S Tires | Michelin">
            <a:extLst>
              <a:ext uri="{FF2B5EF4-FFF2-40B4-BE49-F238E27FC236}">
                <a16:creationId xmlns:a16="http://schemas.microsoft.com/office/drawing/2014/main" xmlns="" id="{779F8CE3-EB35-4B6D-9F2D-293AAB35B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616" y="3572926"/>
            <a:ext cx="2823433" cy="282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515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144</TotalTime>
  <Words>52</Words>
  <Application>Microsoft Office PowerPoint</Application>
  <PresentationFormat>Custom</PresentationFormat>
  <Paragraphs>13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Natural Resources &amp; Man-made</vt:lpstr>
      <vt:lpstr>What is the meaning of Material?</vt:lpstr>
      <vt:lpstr>PowerPoint Presentation</vt:lpstr>
      <vt:lpstr>PowerPoint Presentation</vt:lpstr>
      <vt:lpstr>Is it Natural or man-made?</vt:lpstr>
      <vt:lpstr>Wood</vt:lpstr>
      <vt:lpstr>Metal</vt:lpstr>
      <vt:lpstr>Rocks</vt:lpstr>
      <vt:lpstr>Rubber</vt:lpstr>
      <vt:lpstr>Plants</vt:lpstr>
      <vt:lpstr>Cotton</vt:lpstr>
      <vt:lpstr>PowerPoint Presentation</vt:lpstr>
      <vt:lpstr>PowerPoint Presentation</vt:lpstr>
      <vt:lpstr>C.W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Resources &amp; Man-made</dc:title>
  <dc:creator>Reem Ghareeb</dc:creator>
  <cp:lastModifiedBy>marwa zakzouk</cp:lastModifiedBy>
  <cp:revision>12</cp:revision>
  <dcterms:created xsi:type="dcterms:W3CDTF">2020-04-06T17:08:11Z</dcterms:created>
  <dcterms:modified xsi:type="dcterms:W3CDTF">2023-11-18T19:13:09Z</dcterms:modified>
</cp:coreProperties>
</file>