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8" r:id="rId5"/>
    <p:sldId id="260" r:id="rId6"/>
    <p:sldId id="256" r:id="rId7"/>
    <p:sldId id="259" r:id="rId8"/>
    <p:sldId id="257"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A15964-A9A4-6295-DD2A-BA0E94CF3642}" v="1" dt="2024-03-03T10:02:20.9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3/3/2024</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3018760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422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87085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12620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74224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3/3/2024</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842911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02519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684554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3050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76413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3/3/2024</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0741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3/3/2024</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913415995"/>
      </p:ext>
    </p:extLst>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 name="Rectangle 10">
            <a:extLst>
              <a:ext uri="{FF2B5EF4-FFF2-40B4-BE49-F238E27FC236}">
                <a16:creationId xmlns:a16="http://schemas.microsoft.com/office/drawing/2014/main" id="{BC4A0336-662C-41C3-8DC8-3104A16947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Data Processing Techniques | Types of Computer Memory | Input Output Devices  - YouTube">
            <a:extLst>
              <a:ext uri="{FF2B5EF4-FFF2-40B4-BE49-F238E27FC236}">
                <a16:creationId xmlns:a16="http://schemas.microsoft.com/office/drawing/2014/main" id="{04633DD7-641D-6DAF-8F95-C7CBDAA0A6C9}"/>
              </a:ext>
            </a:extLst>
          </p:cNvPr>
          <p:cNvPicPr>
            <a:picLocks noGrp="1" noChangeAspect="1"/>
          </p:cNvPicPr>
          <p:nvPr>
            <p:ph idx="1"/>
          </p:nvPr>
        </p:nvPicPr>
        <p:blipFill>
          <a:blip r:embed="rId2"/>
          <a:stretch>
            <a:fillRect/>
          </a:stretch>
        </p:blipFill>
        <p:spPr>
          <a:xfrm>
            <a:off x="2570572" y="871520"/>
            <a:ext cx="7120128" cy="5340096"/>
          </a:xfrm>
          <a:prstGeom prst="rect">
            <a:avLst/>
          </a:prstGeom>
        </p:spPr>
      </p:pic>
    </p:spTree>
    <p:extLst>
      <p:ext uri="{BB962C8B-B14F-4D97-AF65-F5344CB8AC3E}">
        <p14:creationId xmlns:p14="http://schemas.microsoft.com/office/powerpoint/2010/main" val="209893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4" name="Rectangle 13">
            <a:extLst>
              <a:ext uri="{FF2B5EF4-FFF2-40B4-BE49-F238E27FC236}">
                <a16:creationId xmlns:a16="http://schemas.microsoft.com/office/drawing/2014/main" id="{BC4A0336-662C-41C3-8DC8-3104A16947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What is Input Device, Output Device, and Processing Device?">
            <a:extLst>
              <a:ext uri="{FF2B5EF4-FFF2-40B4-BE49-F238E27FC236}">
                <a16:creationId xmlns:a16="http://schemas.microsoft.com/office/drawing/2014/main" id="{D0CC4E40-F9BB-0730-C591-763E0D54F204}"/>
              </a:ext>
            </a:extLst>
          </p:cNvPr>
          <p:cNvPicPr>
            <a:picLocks noGrp="1" noChangeAspect="1"/>
          </p:cNvPicPr>
          <p:nvPr>
            <p:ph idx="1"/>
          </p:nvPr>
        </p:nvPicPr>
        <p:blipFill>
          <a:blip r:embed="rId2"/>
          <a:stretch>
            <a:fillRect/>
          </a:stretch>
        </p:blipFill>
        <p:spPr>
          <a:xfrm>
            <a:off x="1349248" y="758952"/>
            <a:ext cx="9493504" cy="5340096"/>
          </a:xfrm>
          <a:prstGeom prst="rect">
            <a:avLst/>
          </a:prstGeom>
        </p:spPr>
      </p:pic>
    </p:spTree>
    <p:extLst>
      <p:ext uri="{BB962C8B-B14F-4D97-AF65-F5344CB8AC3E}">
        <p14:creationId xmlns:p14="http://schemas.microsoft.com/office/powerpoint/2010/main" val="56569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id="{47C897C6-901F-410E-B2AC-162ED94B01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34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17903" y="1461686"/>
            <a:ext cx="4680595" cy="2853164"/>
          </a:xfrm>
        </p:spPr>
        <p:txBody>
          <a:bodyPr anchor="ctr">
            <a:normAutofit/>
          </a:bodyPr>
          <a:lstStyle/>
          <a:p>
            <a:pPr algn="l"/>
            <a:r>
              <a:rPr lang="en-US" dirty="0">
                <a:ea typeface="Calibri Light"/>
                <a:cs typeface="Calibri Light"/>
              </a:rPr>
              <a:t>Input devices</a:t>
            </a:r>
            <a:br>
              <a:rPr lang="en-US" dirty="0">
                <a:ea typeface="Calibri Light"/>
                <a:cs typeface="Calibri Light"/>
              </a:rPr>
            </a:br>
            <a:endParaRPr lang="en-US"/>
          </a:p>
        </p:txBody>
      </p:sp>
      <p:sp>
        <p:nvSpPr>
          <p:cNvPr id="3" name="Subtitle 2"/>
          <p:cNvSpPr>
            <a:spLocks noGrp="1"/>
          </p:cNvSpPr>
          <p:nvPr>
            <p:ph type="subTitle" idx="1"/>
          </p:nvPr>
        </p:nvSpPr>
        <p:spPr>
          <a:xfrm>
            <a:off x="1232153" y="3679268"/>
            <a:ext cx="4966345" cy="1717047"/>
          </a:xfrm>
        </p:spPr>
        <p:txBody>
          <a:bodyPr vert="horz" lIns="91440" tIns="45720" rIns="91440" bIns="45720" rtlCol="0" anchor="t">
            <a:normAutofit/>
          </a:bodyPr>
          <a:lstStyle/>
          <a:p>
            <a:pPr algn="l">
              <a:lnSpc>
                <a:spcPct val="95000"/>
              </a:lnSpc>
            </a:pPr>
            <a:r>
              <a:rPr lang="en-US" sz="2000" dirty="0">
                <a:latin typeface="Segoe UI"/>
                <a:cs typeface="Segoe UI"/>
              </a:rPr>
              <a:t>Input devices are tools or devices that allow us to give information or commands to a computer. They help us to input or enter data into the computer</a:t>
            </a:r>
          </a:p>
        </p:txBody>
      </p:sp>
      <p:pic>
        <p:nvPicPr>
          <p:cNvPr id="4" name="Picture 3" descr="3.7. Input and Output Devices – Information Systems for Business and Beyond">
            <a:extLst>
              <a:ext uri="{FF2B5EF4-FFF2-40B4-BE49-F238E27FC236}">
                <a16:creationId xmlns:a16="http://schemas.microsoft.com/office/drawing/2014/main" id="{2142B531-C771-ABB3-0D61-E4EB1E1F03A1}"/>
              </a:ext>
            </a:extLst>
          </p:cNvPr>
          <p:cNvPicPr>
            <a:picLocks noChangeAspect="1"/>
          </p:cNvPicPr>
          <p:nvPr/>
        </p:nvPicPr>
        <p:blipFill>
          <a:blip r:embed="rId2"/>
          <a:stretch>
            <a:fillRect/>
          </a:stretch>
        </p:blipFill>
        <p:spPr>
          <a:xfrm>
            <a:off x="6955329" y="2044770"/>
            <a:ext cx="3828287" cy="2560642"/>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 name="Rectangle 10">
            <a:extLst>
              <a:ext uri="{FF2B5EF4-FFF2-40B4-BE49-F238E27FC236}">
                <a16:creationId xmlns:a16="http://schemas.microsoft.com/office/drawing/2014/main" id="{ACEDC033-8DAA-4024-87F5-57430053A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584A691-C497-4066-927B-46560195E1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5" name="Rectangle 14">
            <a:extLst>
              <a:ext uri="{FF2B5EF4-FFF2-40B4-BE49-F238E27FC236}">
                <a16:creationId xmlns:a16="http://schemas.microsoft.com/office/drawing/2014/main" id="{85142CA2-DBFB-4161-ABDF-E87C86881F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757238"/>
            <a:ext cx="12192002" cy="6100762"/>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Content Placeholder 3" descr="Processing Devices | PPT">
            <a:extLst>
              <a:ext uri="{FF2B5EF4-FFF2-40B4-BE49-F238E27FC236}">
                <a16:creationId xmlns:a16="http://schemas.microsoft.com/office/drawing/2014/main" id="{B006C527-B590-4532-C457-49ACE717DB83}"/>
              </a:ext>
            </a:extLst>
          </p:cNvPr>
          <p:cNvPicPr>
            <a:picLocks noGrp="1" noChangeAspect="1"/>
          </p:cNvPicPr>
          <p:nvPr>
            <p:ph idx="1"/>
          </p:nvPr>
        </p:nvPicPr>
        <p:blipFill>
          <a:blip r:embed="rId2"/>
          <a:stretch>
            <a:fillRect/>
          </a:stretch>
        </p:blipFill>
        <p:spPr>
          <a:xfrm>
            <a:off x="2968751" y="1496806"/>
            <a:ext cx="6264473" cy="4698355"/>
          </a:xfrm>
          <a:prstGeom prst="rect">
            <a:avLst/>
          </a:prstGeom>
        </p:spPr>
      </p:pic>
    </p:spTree>
    <p:extLst>
      <p:ext uri="{BB962C8B-B14F-4D97-AF65-F5344CB8AC3E}">
        <p14:creationId xmlns:p14="http://schemas.microsoft.com/office/powerpoint/2010/main" val="206221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Freeform: Shape 23">
            <a:extLst>
              <a:ext uri="{FF2B5EF4-FFF2-40B4-BE49-F238E27FC236}">
                <a16:creationId xmlns:a16="http://schemas.microsoft.com/office/drawing/2014/main" id="{18E670AF-873F-44DB-9862-796E652EEC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175613"/>
          </a:xfrm>
          <a:custGeom>
            <a:avLst/>
            <a:gdLst>
              <a:gd name="connsiteX0" fmla="*/ 0 w 11430001"/>
              <a:gd name="connsiteY0" fmla="*/ 0 h 6175613"/>
              <a:gd name="connsiteX1" fmla="*/ 5638031 w 11430001"/>
              <a:gd name="connsiteY1" fmla="*/ 0 h 6175613"/>
              <a:gd name="connsiteX2" fmla="*/ 5638031 w 11430001"/>
              <a:gd name="connsiteY2" fmla="*/ 758954 h 6175613"/>
              <a:gd name="connsiteX3" fmla="*/ 11430001 w 11430001"/>
              <a:gd name="connsiteY3" fmla="*/ 758954 h 6175613"/>
              <a:gd name="connsiteX4" fmla="*/ 11430001 w 11430001"/>
              <a:gd name="connsiteY4" fmla="*/ 6175613 h 6175613"/>
              <a:gd name="connsiteX5" fmla="*/ 5638031 w 11430001"/>
              <a:gd name="connsiteY5" fmla="*/ 6175613 h 6175613"/>
              <a:gd name="connsiteX6" fmla="*/ 5240741 w 11430001"/>
              <a:gd name="connsiteY6" fmla="*/ 6175613 h 6175613"/>
              <a:gd name="connsiteX7" fmla="*/ 0 w 11430001"/>
              <a:gd name="connsiteY7" fmla="*/ 6175613 h 61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1" h="6175613">
                <a:moveTo>
                  <a:pt x="0" y="0"/>
                </a:moveTo>
                <a:lnTo>
                  <a:pt x="5638031" y="0"/>
                </a:lnTo>
                <a:lnTo>
                  <a:pt x="5638031" y="758954"/>
                </a:lnTo>
                <a:lnTo>
                  <a:pt x="11430001" y="758954"/>
                </a:lnTo>
                <a:lnTo>
                  <a:pt x="11430001" y="6175613"/>
                </a:lnTo>
                <a:lnTo>
                  <a:pt x="5638031" y="6175613"/>
                </a:lnTo>
                <a:lnTo>
                  <a:pt x="5240741" y="6175613"/>
                </a:lnTo>
                <a:lnTo>
                  <a:pt x="0" y="617561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395ADD-7263-FB7C-0EAC-F232C2CABB6B}"/>
              </a:ext>
            </a:extLst>
          </p:cNvPr>
          <p:cNvSpPr>
            <a:spLocks noGrp="1"/>
          </p:cNvSpPr>
          <p:nvPr>
            <p:ph type="title"/>
          </p:nvPr>
        </p:nvSpPr>
        <p:spPr>
          <a:xfrm>
            <a:off x="762000" y="758953"/>
            <a:ext cx="4089779" cy="2028388"/>
          </a:xfrm>
        </p:spPr>
        <p:txBody>
          <a:bodyPr vert="horz" lIns="91440" tIns="45720" rIns="91440" bIns="45720" rtlCol="0" anchor="ctr">
            <a:normAutofit/>
          </a:bodyPr>
          <a:lstStyle/>
          <a:p>
            <a:r>
              <a:rPr lang="en-US" kern="1200" spc="-50" baseline="0">
                <a:solidFill>
                  <a:schemeClr val="tx1"/>
                </a:solidFill>
                <a:latin typeface="+mj-lt"/>
                <a:ea typeface="+mj-ea"/>
                <a:cs typeface="+mj-cs"/>
              </a:rPr>
              <a:t>Output devices</a:t>
            </a:r>
          </a:p>
        </p:txBody>
      </p:sp>
      <p:sp>
        <p:nvSpPr>
          <p:cNvPr id="5" name="TextBox 4">
            <a:extLst>
              <a:ext uri="{FF2B5EF4-FFF2-40B4-BE49-F238E27FC236}">
                <a16:creationId xmlns:a16="http://schemas.microsoft.com/office/drawing/2014/main" id="{C6254E74-614C-40C7-AE3A-F1696393B377}"/>
              </a:ext>
            </a:extLst>
          </p:cNvPr>
          <p:cNvSpPr txBox="1"/>
          <p:nvPr/>
        </p:nvSpPr>
        <p:spPr>
          <a:xfrm>
            <a:off x="762000" y="2893326"/>
            <a:ext cx="4089779" cy="3202674"/>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105000"/>
              </a:lnSpc>
              <a:spcAft>
                <a:spcPts val="600"/>
              </a:spcAft>
            </a:pPr>
            <a:r>
              <a:rPr lang="en-US" sz="2000" dirty="0"/>
              <a:t>Output devices are tools or devices that allow the computer to give us information or display the results of our actions. They help us to output or receive information from the computer </a:t>
            </a:r>
          </a:p>
        </p:txBody>
      </p:sp>
      <p:pic>
        <p:nvPicPr>
          <p:cNvPr id="4" name="Content Placeholder 3" descr="Smart Learning: Output Devices(microphone,webcam,speaker,printer,monitor):">
            <a:extLst>
              <a:ext uri="{FF2B5EF4-FFF2-40B4-BE49-F238E27FC236}">
                <a16:creationId xmlns:a16="http://schemas.microsoft.com/office/drawing/2014/main" id="{F4C1E20F-AA6F-1778-5914-BF3890505EA9}"/>
              </a:ext>
            </a:extLst>
          </p:cNvPr>
          <p:cNvPicPr>
            <a:picLocks noGrp="1" noChangeAspect="1"/>
          </p:cNvPicPr>
          <p:nvPr>
            <p:ph idx="1"/>
          </p:nvPr>
        </p:nvPicPr>
        <p:blipFill>
          <a:blip r:embed="rId2"/>
          <a:stretch>
            <a:fillRect/>
          </a:stretch>
        </p:blipFill>
        <p:spPr>
          <a:xfrm>
            <a:off x="5641077" y="1923379"/>
            <a:ext cx="5026924" cy="3770193"/>
          </a:xfrm>
          <a:prstGeom prst="rect">
            <a:avLst/>
          </a:prstGeom>
        </p:spPr>
      </p:pic>
    </p:spTree>
    <p:extLst>
      <p:ext uri="{BB962C8B-B14F-4D97-AF65-F5344CB8AC3E}">
        <p14:creationId xmlns:p14="http://schemas.microsoft.com/office/powerpoint/2010/main" val="122411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0195F-115C-8C68-0513-6C790C06E9E9}"/>
              </a:ext>
            </a:extLst>
          </p:cNvPr>
          <p:cNvSpPr>
            <a:spLocks noGrp="1"/>
          </p:cNvSpPr>
          <p:nvPr>
            <p:ph type="title"/>
          </p:nvPr>
        </p:nvSpPr>
        <p:spPr/>
        <p:txBody>
          <a:bodyPr/>
          <a:lstStyle/>
          <a:p>
            <a:r>
              <a:rPr lang="en-US" dirty="0">
                <a:cs typeface="Aharoni"/>
              </a:rPr>
              <a:t>Storage devices</a:t>
            </a:r>
            <a:endParaRPr lang="en-US" dirty="0"/>
          </a:p>
        </p:txBody>
      </p:sp>
      <p:sp>
        <p:nvSpPr>
          <p:cNvPr id="3" name="Content Placeholder 2">
            <a:extLst>
              <a:ext uri="{FF2B5EF4-FFF2-40B4-BE49-F238E27FC236}">
                <a16:creationId xmlns:a16="http://schemas.microsoft.com/office/drawing/2014/main" id="{DDD410FE-B60F-DEF6-F4E7-E0111FCC62E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09933260"/>
      </p:ext>
    </p:extLst>
  </p:cSld>
  <p:clrMapOvr>
    <a:masterClrMapping/>
  </p:clrMapOvr>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ca3373c-0934-4f76-b456-34db1497ca9c">
      <Terms xmlns="http://schemas.microsoft.com/office/infopath/2007/PartnerControls"/>
    </lcf76f155ced4ddcb4097134ff3c332f>
    <TaxCatchAll xmlns="0e9d3a74-97ea-4944-93b4-9d3e137eda1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F4550D1A235C449CC6DCFD5FA01541" ma:contentTypeVersion="16" ma:contentTypeDescription="Create a new document." ma:contentTypeScope="" ma:versionID="97d29ba5bf863c84c9b3cdcb1d451d20">
  <xsd:schema xmlns:xsd="http://www.w3.org/2001/XMLSchema" xmlns:xs="http://www.w3.org/2001/XMLSchema" xmlns:p="http://schemas.microsoft.com/office/2006/metadata/properties" xmlns:ns2="fca3373c-0934-4f76-b456-34db1497ca9c" xmlns:ns3="0e9d3a74-97ea-4944-93b4-9d3e137eda14" targetNamespace="http://schemas.microsoft.com/office/2006/metadata/properties" ma:root="true" ma:fieldsID="774a6a11c168ff0e44a11cd583f2ca14" ns2:_="" ns3:_="">
    <xsd:import namespace="fca3373c-0934-4f76-b456-34db1497ca9c"/>
    <xsd:import namespace="0e9d3a74-97ea-4944-93b4-9d3e137eda1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a3373c-0934-4f76-b456-34db1497ca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ddfba54-7f1e-40b5-bae3-43ed49c2aa4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9d3a74-97ea-4944-93b4-9d3e137eda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32585712-7e57-402f-a54f-5d0a28736713}" ma:internalName="TaxCatchAll" ma:showField="CatchAllData" ma:web="0e9d3a74-97ea-4944-93b4-9d3e137eda1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D5D249-E556-4485-82C5-093ADFF79A6E}">
  <ds:schemaRefs>
    <ds:schemaRef ds:uri="http://schemas.microsoft.com/office/2006/metadata/properties"/>
    <ds:schemaRef ds:uri="http://schemas.microsoft.com/office/infopath/2007/PartnerControls"/>
    <ds:schemaRef ds:uri="fca3373c-0934-4f76-b456-34db1497ca9c"/>
    <ds:schemaRef ds:uri="0e9d3a74-97ea-4944-93b4-9d3e137eda14"/>
  </ds:schemaRefs>
</ds:datastoreItem>
</file>

<file path=customXml/itemProps2.xml><?xml version="1.0" encoding="utf-8"?>
<ds:datastoreItem xmlns:ds="http://schemas.openxmlformats.org/officeDocument/2006/customXml" ds:itemID="{E49CB34A-FA55-4286-A56A-6E5AC1A394BE}">
  <ds:schemaRefs>
    <ds:schemaRef ds:uri="http://schemas.microsoft.com/sharepoint/v3/contenttype/forms"/>
  </ds:schemaRefs>
</ds:datastoreItem>
</file>

<file path=customXml/itemProps3.xml><?xml version="1.0" encoding="utf-8"?>
<ds:datastoreItem xmlns:ds="http://schemas.openxmlformats.org/officeDocument/2006/customXml" ds:itemID="{C398F952-A42C-40C1-A224-998DC7827F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a3373c-0934-4f76-b456-34db1497ca9c"/>
    <ds:schemaRef ds:uri="0e9d3a74-97ea-4944-93b4-9d3e137eda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1</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PrismaticVTI</vt:lpstr>
      <vt:lpstr>PowerPoint Presentation</vt:lpstr>
      <vt:lpstr>PowerPoint Presentation</vt:lpstr>
      <vt:lpstr>Input devices </vt:lpstr>
      <vt:lpstr>PowerPoint Presentation</vt:lpstr>
      <vt:lpstr>Output devices</vt:lpstr>
      <vt:lpstr>Storage devices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47</cp:revision>
  <dcterms:created xsi:type="dcterms:W3CDTF">2024-01-14T08:14:19Z</dcterms:created>
  <dcterms:modified xsi:type="dcterms:W3CDTF">2024-03-03T10:02:37Z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0x01010006F4550D1A235C449CC6DCFD5FA01541</vt:lpwstr>
  </property>
  <property fmtid="{D5CDD505-2E9C-101B-9397-08002B2CF9AE}" pid="3" name="MediaServiceImageTags">
    <vt:lpwstr/>
  </property>
</Properties>
</file>