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93" r:id="rId3"/>
    <p:sldId id="262" r:id="rId4"/>
    <p:sldId id="266" r:id="rId5"/>
    <p:sldId id="300" r:id="rId6"/>
    <p:sldId id="267" r:id="rId7"/>
    <p:sldId id="303" r:id="rId8"/>
    <p:sldId id="28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lide Image Placeholder 1"/>
          <p:cNvSpPr/>
          <p:nvPr>
            <p:ph type="sldImg" idx="2"/>
          </p:nvPr>
        </p:nvSpPr>
        <p:spPr/>
      </p:sp>
      <p:sp>
        <p:nvSpPr>
          <p:cNvPr id="3" name="Text Placeholder 2"/>
          <p:cNvSpPr/>
          <p:nvPr>
            <p:ph type="body" idx="3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         Comprehension Discussion Time</a:t>
            </a:r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628015" y="1443355"/>
            <a:ext cx="10455275" cy="486537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/>
              <a:t>Everything Beneath the Sea</a:t>
            </a:r>
            <a:endParaRPr lang="en-US"/>
          </a:p>
        </p:txBody>
      </p:sp>
      <p:sp>
        <p:nvSpPr>
          <p:cNvPr id="3" name="Content Placeholder 2"/>
          <p:cNvSpPr/>
          <p:nvPr>
            <p:ph idx="1"/>
          </p:nvPr>
        </p:nvSpPr>
        <p:spPr/>
        <p:txBody>
          <a:bodyPr/>
          <a:p>
            <a:r>
              <a:rPr lang="en-US" sz="4000"/>
              <a:t>Discussion:</a:t>
            </a:r>
            <a:endParaRPr lang="en-US" sz="4000"/>
          </a:p>
          <a:p>
            <a:endParaRPr lang="en-US" sz="4000"/>
          </a:p>
          <a:p>
            <a:r>
              <a:rPr lang="en-US" sz="3600"/>
              <a:t>What sea animals are found beneath the sea?</a:t>
            </a:r>
            <a:endParaRPr 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Content Placeholder 5"/>
          <p:cNvSpPr/>
          <p:nvPr>
            <p:ph sz="half" idx="1"/>
          </p:nvPr>
        </p:nvSpPr>
        <p:spPr>
          <a:xfrm>
            <a:off x="371475" y="488315"/>
            <a:ext cx="11014075" cy="4701540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3200"/>
              <a:t>Classroom Activity</a:t>
            </a:r>
            <a:endParaRPr lang="en-US" sz="3200"/>
          </a:p>
          <a:p>
            <a:pPr marL="0" indent="0">
              <a:buNone/>
            </a:pPr>
            <a:r>
              <a:rPr lang="en-US" sz="3200"/>
              <a:t>Listening Comprehension Everything Beneath the Sea </a:t>
            </a:r>
            <a:endParaRPr lang="en-US" sz="32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/>
              <a:t>Whole Class Activity 1</a:t>
            </a:r>
            <a:endParaRPr lang="en-US" sz="3200"/>
          </a:p>
          <a:p>
            <a:pPr marL="0" indent="0">
              <a:buNone/>
            </a:pPr>
            <a:r>
              <a:rPr lang="en-US" sz="3200"/>
              <a:t>Matching words to the correct picture.</a:t>
            </a:r>
            <a:endParaRPr lang="en-US" sz="32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/>
              <a:t>Divide the class  into  4 groups.</a:t>
            </a:r>
            <a:endParaRPr lang="en-US" sz="3200"/>
          </a:p>
          <a:p>
            <a:pPr marL="0" indent="0">
              <a:buNone/>
            </a:pPr>
            <a:endParaRPr lang="en-US" sz="3200"/>
          </a:p>
          <a:p>
            <a:pPr marL="0" indent="0">
              <a:buNone/>
            </a:pPr>
            <a:r>
              <a:rPr lang="en-US" sz="3200"/>
              <a:t>Prepare the pictures and words related to  the Listening Comprehension Song</a:t>
            </a:r>
            <a:endParaRPr lang="en-US" sz="32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0550" y="1680845"/>
            <a:ext cx="5181600" cy="4351338"/>
          </a:xfrm>
        </p:spPr>
        <p:txBody>
          <a:bodyPr>
            <a:normAutofit/>
          </a:bodyPr>
          <a:p>
            <a:endParaRPr lang="en-US"/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605" y="1598930"/>
            <a:ext cx="11282680" cy="4351655"/>
          </a:xfrm>
        </p:spPr>
        <p:txBody>
          <a:bodyPr>
            <a:noAutofit/>
          </a:bodyPr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Make a competition between the groups to see which group matches the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 word to  the correct picture first.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It encourages students to listen to each other and  focus more to make 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700">
                <a:latin typeface="Arial" panose="020B0604020202020204" pitchFamily="34" charset="0"/>
                <a:cs typeface="Arial" panose="020B0604020202020204" pitchFamily="34" charset="0"/>
              </a:rPr>
              <a:t>their group win.</a:t>
            </a:r>
            <a:endParaRPr lang="en-US" sz="27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070" y="94615"/>
            <a:ext cx="10666730" cy="1466850"/>
          </a:xfrm>
        </p:spPr>
        <p:txBody>
          <a:bodyPr>
            <a:normAutofit fontScale="90000"/>
          </a:bodyPr>
          <a:p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103" name="Text Box 102"/>
          <p:cNvSpPr txBox="1"/>
          <p:nvPr/>
        </p:nvSpPr>
        <p:spPr>
          <a:xfrm>
            <a:off x="506095" y="283210"/>
            <a:ext cx="10275570" cy="74161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Whole class  Activity 2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Sea animal order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Prepare the pictures  of sea animals with their names.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Divide the class into 4 groups.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Give each group  the labeled sea animal. Have each group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place the animals the order it was mentioned in the Listening Comprehension Song.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This competition is based on the listening skills more than the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speed.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/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Text Box 99"/>
          <p:cNvSpPr txBox="1"/>
          <p:nvPr/>
        </p:nvSpPr>
        <p:spPr>
          <a:xfrm>
            <a:off x="516255" y="506095"/>
            <a:ext cx="11181715" cy="36906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noAutofit/>
          </a:bodyPr>
          <a:p>
            <a:pPr indent="0"/>
            <a:r>
              <a:rPr lang="en-US" sz="3200" b="1">
                <a:latin typeface="Times New Roman" panose="02020603050405020304" charset="0"/>
                <a:cs typeface="Calibri" panose="020F0502020204030204" charset="0"/>
              </a:rPr>
              <a:t>This  encourages team work and peer learning. The group that puts the animals in the correct order without the teacher’s or Ta's help is the winning group.</a:t>
            </a:r>
            <a:endParaRPr lang="en-US" sz="3200" b="1">
              <a:latin typeface="Times New Roman" panose="02020603050405020304" charset="0"/>
              <a:cs typeface="Calibri" panose="020F050202020403020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21960"/>
          </a:xfrm>
        </p:spPr>
        <p:txBody>
          <a:bodyPr/>
          <a:p>
            <a:r>
              <a:rPr lang="en-US"/>
              <a:t>                         </a:t>
            </a:r>
            <a:r>
              <a:rPr lang="en-US" sz="7200"/>
              <a:t> </a:t>
            </a:r>
            <a:r>
              <a:rPr lang="en-US" sz="7200" b="1"/>
              <a:t>Thank You</a:t>
            </a:r>
            <a:endParaRPr lang="en-US" sz="72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1075</Words>
  <Application>WPS Presentation</Application>
  <PresentationFormat>Widescreen</PresentationFormat>
  <Paragraphs>51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Times New Roman</vt:lpstr>
      <vt:lpstr>Office Theme</vt:lpstr>
      <vt:lpstr>         Comprehension Discussion Time</vt:lpstr>
      <vt:lpstr>Seahorses</vt:lpstr>
      <vt:lpstr>Activity Questions:</vt:lpstr>
      <vt:lpstr>On the tables distribute the following Answer cards</vt:lpstr>
      <vt:lpstr>    </vt:lpstr>
      <vt:lpstr>PowerPoint 演示文稿</vt:lpstr>
      <vt:lpstr>                          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ann ahmed</cp:lastModifiedBy>
  <cp:revision>10</cp:revision>
  <dcterms:created xsi:type="dcterms:W3CDTF">2023-12-25T20:39:00Z</dcterms:created>
  <dcterms:modified xsi:type="dcterms:W3CDTF">2024-02-19T16:19:46Z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918FD5C5435642DD9BE28DDBF3389785_13</vt:lpwstr>
  </property>
  <property fmtid="{D5CDD505-2E9C-101B-9397-08002B2CF9AE}" pid="3" name="KSOProductBuildVer">
    <vt:lpwstr>1033-12.2.0.13431</vt:lpwstr>
  </property>
</Properties>
</file>