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notesMasterIdLst>
    <p:notesMasterId r:id="rId14"/>
  </p:notesMasterIdLst>
  <p:sldIdLst>
    <p:sldId id="282" r:id="rId4"/>
    <p:sldId id="272" r:id="rId5"/>
    <p:sldId id="288" r:id="rId6"/>
    <p:sldId id="295" r:id="rId7"/>
    <p:sldId id="281" r:id="rId8"/>
    <p:sldId id="296" r:id="rId9"/>
    <p:sldId id="297" r:id="rId10"/>
    <p:sldId id="304" r:id="rId11"/>
    <p:sldId id="305" r:id="rId12"/>
    <p:sldId id="307" r:id="rId13"/>
  </p:sldIdLst>
  <p:sldSz cx="9144000" cy="6858000" type="screen4x3"/>
  <p:notesSz cx="6858000" cy="9144000"/>
  <p:embeddedFontLst>
    <p:embeddedFont>
      <p:font typeface="Amaranth" panose="020B0604020202020204" charset="0"/>
      <p:regular r:id="rId15"/>
      <p:bold r:id="rId16"/>
    </p:embeddedFont>
    <p:embeddedFont>
      <p:font typeface="BPreplay" panose="020005030000000200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Sassoon Infant Md" panose="02000603050000020003" charset="0"/>
      <p:regular r:id="rId25"/>
    </p:embeddedFont>
    <p:embeddedFont>
      <p:font typeface="Sassoon Infant Rg" panose="02000503030000020003" charset="0"/>
      <p:regular r:id="rId26"/>
      <p:bold r:id="rId27"/>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A2"/>
    <a:srgbClr val="FFF3B9"/>
    <a:srgbClr val="CCFFFF"/>
    <a:srgbClr val="91B696"/>
    <a:srgbClr val="0B94E2"/>
    <a:srgbClr val="3366FF"/>
    <a:srgbClr val="A568D2"/>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185" autoAdjust="0"/>
  </p:normalViewPr>
  <p:slideViewPr>
    <p:cSldViewPr>
      <p:cViewPr varScale="1">
        <p:scale>
          <a:sx n="67" d="100"/>
          <a:sy n="67" d="100"/>
        </p:scale>
        <p:origin x="87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1.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5CEEBE-7300-4009-A19F-7EE9AF01B0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04E9094-5980-4490-B72E-8AEEEB01187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847FF4E-6A27-4DD3-BF77-7AEE558738C9}" type="datetimeFigureOut">
              <a:rPr lang="en-GB"/>
              <a:pPr>
                <a:defRPr/>
              </a:pPr>
              <a:t>22/10/2023</a:t>
            </a:fld>
            <a:endParaRPr lang="en-GB"/>
          </a:p>
        </p:txBody>
      </p:sp>
      <p:sp>
        <p:nvSpPr>
          <p:cNvPr id="4" name="Slide Image Placeholder 3">
            <a:extLst>
              <a:ext uri="{FF2B5EF4-FFF2-40B4-BE49-F238E27FC236}">
                <a16:creationId xmlns:a16="http://schemas.microsoft.com/office/drawing/2014/main" id="{7F340629-229A-4B0E-82EC-A927057F462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4D89CBF-E961-4299-874A-A52C04900A0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E5613D0-18ED-4590-9C25-B7E04AB9F8F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E14AFC8D-8EE3-4276-BA5F-17D60DDBDB63}"/>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21D9DE-64FA-4A5B-B401-F5BDBA18AE0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98BC4D-3499-438F-93BC-DCDD4141A485}"/>
              </a:ext>
            </a:extLst>
          </p:cNvPr>
          <p:cNvSpPr>
            <a:spLocks noGrp="1"/>
          </p:cNvSpPr>
          <p:nvPr>
            <p:ph type="dt" sz="half" idx="10"/>
          </p:nvPr>
        </p:nvSpPr>
        <p:spPr/>
        <p:txBody>
          <a:bodyPr/>
          <a:lstStyle>
            <a:lvl1pPr>
              <a:defRPr/>
            </a:lvl1pPr>
          </a:lstStyle>
          <a:p>
            <a:pPr>
              <a:defRPr/>
            </a:pPr>
            <a:fld id="{912EF9C0-0026-4E08-ABF4-640AD70930BE}" type="datetimeFigureOut">
              <a:rPr lang="en-GB"/>
              <a:pPr>
                <a:defRPr/>
              </a:pPr>
              <a:t>22/10/2023</a:t>
            </a:fld>
            <a:endParaRPr lang="en-GB"/>
          </a:p>
        </p:txBody>
      </p:sp>
      <p:sp>
        <p:nvSpPr>
          <p:cNvPr id="5" name="Footer Placeholder 4">
            <a:extLst>
              <a:ext uri="{FF2B5EF4-FFF2-40B4-BE49-F238E27FC236}">
                <a16:creationId xmlns:a16="http://schemas.microsoft.com/office/drawing/2014/main" id="{EAA19E27-2F26-4C61-9400-E46B7B9F3D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3B25B54-FA67-49F8-81A4-024BBEC08388}"/>
              </a:ext>
            </a:extLst>
          </p:cNvPr>
          <p:cNvSpPr>
            <a:spLocks noGrp="1"/>
          </p:cNvSpPr>
          <p:nvPr>
            <p:ph type="sldNum" sz="quarter" idx="12"/>
          </p:nvPr>
        </p:nvSpPr>
        <p:spPr/>
        <p:txBody>
          <a:bodyPr/>
          <a:lstStyle>
            <a:lvl1pPr>
              <a:defRPr/>
            </a:lvl1pPr>
          </a:lstStyle>
          <a:p>
            <a:fld id="{33EE8352-412A-49D7-B646-C1A6C71351E5}" type="slidenum">
              <a:rPr lang="en-GB" altLang="en-US"/>
              <a:pPr/>
              <a:t>‹#›</a:t>
            </a:fld>
            <a:endParaRPr lang="en-GB" altLang="en-US"/>
          </a:p>
        </p:txBody>
      </p:sp>
    </p:spTree>
    <p:extLst>
      <p:ext uri="{BB962C8B-B14F-4D97-AF65-F5344CB8AC3E}">
        <p14:creationId xmlns:p14="http://schemas.microsoft.com/office/powerpoint/2010/main" val="403751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48CDD-3E00-439E-BB57-66566D581F82}"/>
              </a:ext>
            </a:extLst>
          </p:cNvPr>
          <p:cNvSpPr>
            <a:spLocks noGrp="1"/>
          </p:cNvSpPr>
          <p:nvPr>
            <p:ph type="dt" sz="half" idx="10"/>
          </p:nvPr>
        </p:nvSpPr>
        <p:spPr/>
        <p:txBody>
          <a:bodyPr/>
          <a:lstStyle>
            <a:lvl1pPr>
              <a:defRPr/>
            </a:lvl1pPr>
          </a:lstStyle>
          <a:p>
            <a:pPr>
              <a:defRPr/>
            </a:pPr>
            <a:fld id="{39A6BB75-8271-4F09-AC32-D0BBE8E0A18C}" type="datetimeFigureOut">
              <a:rPr lang="en-GB"/>
              <a:pPr>
                <a:defRPr/>
              </a:pPr>
              <a:t>22/10/2023</a:t>
            </a:fld>
            <a:endParaRPr lang="en-GB"/>
          </a:p>
        </p:txBody>
      </p:sp>
      <p:sp>
        <p:nvSpPr>
          <p:cNvPr id="5" name="Footer Placeholder 4">
            <a:extLst>
              <a:ext uri="{FF2B5EF4-FFF2-40B4-BE49-F238E27FC236}">
                <a16:creationId xmlns:a16="http://schemas.microsoft.com/office/drawing/2014/main" id="{4C7A2473-9052-4A3F-8DA3-C94DA6B5A8D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C7179F3-2BB6-480D-A7F7-54E55EC7B985}"/>
              </a:ext>
            </a:extLst>
          </p:cNvPr>
          <p:cNvSpPr>
            <a:spLocks noGrp="1"/>
          </p:cNvSpPr>
          <p:nvPr>
            <p:ph type="sldNum" sz="quarter" idx="12"/>
          </p:nvPr>
        </p:nvSpPr>
        <p:spPr/>
        <p:txBody>
          <a:bodyPr/>
          <a:lstStyle>
            <a:lvl1pPr>
              <a:defRPr/>
            </a:lvl1pPr>
          </a:lstStyle>
          <a:p>
            <a:fld id="{039614E6-60A3-4B36-AB40-C8267BC8506E}" type="slidenum">
              <a:rPr lang="en-GB" altLang="en-US"/>
              <a:pPr/>
              <a:t>‹#›</a:t>
            </a:fld>
            <a:endParaRPr lang="en-GB" altLang="en-US"/>
          </a:p>
        </p:txBody>
      </p:sp>
    </p:spTree>
    <p:extLst>
      <p:ext uri="{BB962C8B-B14F-4D97-AF65-F5344CB8AC3E}">
        <p14:creationId xmlns:p14="http://schemas.microsoft.com/office/powerpoint/2010/main" val="29472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DD1280-1CBE-4AA0-A5AD-0357553A26D4}"/>
              </a:ext>
            </a:extLst>
          </p:cNvPr>
          <p:cNvSpPr>
            <a:spLocks noGrp="1"/>
          </p:cNvSpPr>
          <p:nvPr>
            <p:ph type="dt" sz="half" idx="10"/>
          </p:nvPr>
        </p:nvSpPr>
        <p:spPr/>
        <p:txBody>
          <a:bodyPr/>
          <a:lstStyle>
            <a:lvl1pPr>
              <a:defRPr/>
            </a:lvl1pPr>
          </a:lstStyle>
          <a:p>
            <a:pPr>
              <a:defRPr/>
            </a:pPr>
            <a:fld id="{41759E15-899E-4625-9886-68E93BFA237F}" type="datetimeFigureOut">
              <a:rPr lang="en-GB"/>
              <a:pPr>
                <a:defRPr/>
              </a:pPr>
              <a:t>22/10/2023</a:t>
            </a:fld>
            <a:endParaRPr lang="en-GB"/>
          </a:p>
        </p:txBody>
      </p:sp>
      <p:sp>
        <p:nvSpPr>
          <p:cNvPr id="5" name="Footer Placeholder 4">
            <a:extLst>
              <a:ext uri="{FF2B5EF4-FFF2-40B4-BE49-F238E27FC236}">
                <a16:creationId xmlns:a16="http://schemas.microsoft.com/office/drawing/2014/main" id="{00923CA6-F871-4688-9205-388FAF754B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677117-C1B0-45AB-89C5-7A3D091BAAD2}"/>
              </a:ext>
            </a:extLst>
          </p:cNvPr>
          <p:cNvSpPr>
            <a:spLocks noGrp="1"/>
          </p:cNvSpPr>
          <p:nvPr>
            <p:ph type="sldNum" sz="quarter" idx="12"/>
          </p:nvPr>
        </p:nvSpPr>
        <p:spPr/>
        <p:txBody>
          <a:bodyPr/>
          <a:lstStyle>
            <a:lvl1pPr>
              <a:defRPr/>
            </a:lvl1pPr>
          </a:lstStyle>
          <a:p>
            <a:fld id="{ED6FAF4E-6734-42CD-8896-54E93CCAAA62}" type="slidenum">
              <a:rPr lang="en-GB" altLang="en-US"/>
              <a:pPr/>
              <a:t>‹#›</a:t>
            </a:fld>
            <a:endParaRPr lang="en-GB" altLang="en-US"/>
          </a:p>
        </p:txBody>
      </p:sp>
    </p:spTree>
    <p:extLst>
      <p:ext uri="{BB962C8B-B14F-4D97-AF65-F5344CB8AC3E}">
        <p14:creationId xmlns:p14="http://schemas.microsoft.com/office/powerpoint/2010/main" val="296364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490FF-2BEA-494B-AB50-92A3DEFC1D40}"/>
              </a:ext>
            </a:extLst>
          </p:cNvPr>
          <p:cNvSpPr>
            <a:spLocks noGrp="1"/>
          </p:cNvSpPr>
          <p:nvPr>
            <p:ph type="dt" sz="half" idx="10"/>
          </p:nvPr>
        </p:nvSpPr>
        <p:spPr/>
        <p:txBody>
          <a:bodyPr/>
          <a:lstStyle>
            <a:lvl1pPr>
              <a:defRPr/>
            </a:lvl1pPr>
          </a:lstStyle>
          <a:p>
            <a:pPr>
              <a:defRPr/>
            </a:pPr>
            <a:fld id="{E476B8EA-852B-46D2-B6B2-F8C6CB221CC3}" type="datetimeFigureOut">
              <a:rPr lang="en-GB"/>
              <a:pPr>
                <a:defRPr/>
              </a:pPr>
              <a:t>22/10/2023</a:t>
            </a:fld>
            <a:endParaRPr lang="en-GB"/>
          </a:p>
        </p:txBody>
      </p:sp>
      <p:sp>
        <p:nvSpPr>
          <p:cNvPr id="5" name="Footer Placeholder 4">
            <a:extLst>
              <a:ext uri="{FF2B5EF4-FFF2-40B4-BE49-F238E27FC236}">
                <a16:creationId xmlns:a16="http://schemas.microsoft.com/office/drawing/2014/main" id="{AEE0E931-7AC1-4458-9A93-36C5FA08A01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AFAAAAC-29DB-458B-B3E0-9932888C6F9E}"/>
              </a:ext>
            </a:extLst>
          </p:cNvPr>
          <p:cNvSpPr>
            <a:spLocks noGrp="1"/>
          </p:cNvSpPr>
          <p:nvPr>
            <p:ph type="sldNum" sz="quarter" idx="12"/>
          </p:nvPr>
        </p:nvSpPr>
        <p:spPr/>
        <p:txBody>
          <a:bodyPr/>
          <a:lstStyle>
            <a:lvl1pPr>
              <a:defRPr/>
            </a:lvl1pPr>
          </a:lstStyle>
          <a:p>
            <a:fld id="{B8E73058-C854-4764-8134-F002C603A13A}" type="slidenum">
              <a:rPr lang="en-GB" altLang="en-US"/>
              <a:pPr/>
              <a:t>‹#›</a:t>
            </a:fld>
            <a:endParaRPr lang="en-GB" altLang="en-US"/>
          </a:p>
        </p:txBody>
      </p:sp>
    </p:spTree>
    <p:extLst>
      <p:ext uri="{BB962C8B-B14F-4D97-AF65-F5344CB8AC3E}">
        <p14:creationId xmlns:p14="http://schemas.microsoft.com/office/powerpoint/2010/main" val="3069651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008A50-5216-459F-8FED-2AF0B1E9E316}"/>
              </a:ext>
            </a:extLst>
          </p:cNvPr>
          <p:cNvSpPr>
            <a:spLocks noGrp="1"/>
          </p:cNvSpPr>
          <p:nvPr>
            <p:ph type="dt" sz="half" idx="10"/>
          </p:nvPr>
        </p:nvSpPr>
        <p:spPr/>
        <p:txBody>
          <a:bodyPr/>
          <a:lstStyle>
            <a:lvl1pPr>
              <a:defRPr/>
            </a:lvl1pPr>
          </a:lstStyle>
          <a:p>
            <a:pPr>
              <a:defRPr/>
            </a:pPr>
            <a:fld id="{4C810CF8-B925-445C-9CAE-06CE6CF059EB}" type="datetimeFigureOut">
              <a:rPr lang="en-GB"/>
              <a:pPr>
                <a:defRPr/>
              </a:pPr>
              <a:t>22/10/2023</a:t>
            </a:fld>
            <a:endParaRPr lang="en-GB"/>
          </a:p>
        </p:txBody>
      </p:sp>
      <p:sp>
        <p:nvSpPr>
          <p:cNvPr id="5" name="Footer Placeholder 4">
            <a:extLst>
              <a:ext uri="{FF2B5EF4-FFF2-40B4-BE49-F238E27FC236}">
                <a16:creationId xmlns:a16="http://schemas.microsoft.com/office/drawing/2014/main" id="{3098BD3E-456E-491F-A301-73C8A6398C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A4C97A6-7349-43D4-AD2D-015FE4B8FD5D}"/>
              </a:ext>
            </a:extLst>
          </p:cNvPr>
          <p:cNvSpPr>
            <a:spLocks noGrp="1"/>
          </p:cNvSpPr>
          <p:nvPr>
            <p:ph type="sldNum" sz="quarter" idx="12"/>
          </p:nvPr>
        </p:nvSpPr>
        <p:spPr/>
        <p:txBody>
          <a:bodyPr/>
          <a:lstStyle>
            <a:lvl1pPr>
              <a:defRPr/>
            </a:lvl1pPr>
          </a:lstStyle>
          <a:p>
            <a:fld id="{F60F9D9E-D6D9-4DD2-A9DE-2EA65488157E}" type="slidenum">
              <a:rPr lang="en-GB" altLang="en-US"/>
              <a:pPr/>
              <a:t>‹#›</a:t>
            </a:fld>
            <a:endParaRPr lang="en-GB" altLang="en-US"/>
          </a:p>
        </p:txBody>
      </p:sp>
    </p:spTree>
    <p:extLst>
      <p:ext uri="{BB962C8B-B14F-4D97-AF65-F5344CB8AC3E}">
        <p14:creationId xmlns:p14="http://schemas.microsoft.com/office/powerpoint/2010/main" val="279370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EE9C395-D912-457A-9192-2DE24F712427}"/>
              </a:ext>
            </a:extLst>
          </p:cNvPr>
          <p:cNvSpPr>
            <a:spLocks noGrp="1"/>
          </p:cNvSpPr>
          <p:nvPr>
            <p:ph type="dt" sz="half" idx="10"/>
          </p:nvPr>
        </p:nvSpPr>
        <p:spPr/>
        <p:txBody>
          <a:bodyPr/>
          <a:lstStyle>
            <a:lvl1pPr>
              <a:defRPr/>
            </a:lvl1pPr>
          </a:lstStyle>
          <a:p>
            <a:pPr>
              <a:defRPr/>
            </a:pPr>
            <a:fld id="{F0844544-AF09-4D11-8462-5425D806DBFA}" type="datetimeFigureOut">
              <a:rPr lang="en-GB"/>
              <a:pPr>
                <a:defRPr/>
              </a:pPr>
              <a:t>22/10/2023</a:t>
            </a:fld>
            <a:endParaRPr lang="en-GB"/>
          </a:p>
        </p:txBody>
      </p:sp>
      <p:sp>
        <p:nvSpPr>
          <p:cNvPr id="6" name="Footer Placeholder 4">
            <a:extLst>
              <a:ext uri="{FF2B5EF4-FFF2-40B4-BE49-F238E27FC236}">
                <a16:creationId xmlns:a16="http://schemas.microsoft.com/office/drawing/2014/main" id="{0E814B07-3DB9-4C6B-BBF9-EEBAB8BC03E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69F0AC4-59AB-4C5E-9458-2438AB8C557C}"/>
              </a:ext>
            </a:extLst>
          </p:cNvPr>
          <p:cNvSpPr>
            <a:spLocks noGrp="1"/>
          </p:cNvSpPr>
          <p:nvPr>
            <p:ph type="sldNum" sz="quarter" idx="12"/>
          </p:nvPr>
        </p:nvSpPr>
        <p:spPr/>
        <p:txBody>
          <a:bodyPr/>
          <a:lstStyle>
            <a:lvl1pPr>
              <a:defRPr/>
            </a:lvl1pPr>
          </a:lstStyle>
          <a:p>
            <a:fld id="{61C3CBAA-A237-464D-B843-18394A0B5A1E}" type="slidenum">
              <a:rPr lang="en-GB" altLang="en-US"/>
              <a:pPr/>
              <a:t>‹#›</a:t>
            </a:fld>
            <a:endParaRPr lang="en-GB" altLang="en-US"/>
          </a:p>
        </p:txBody>
      </p:sp>
    </p:spTree>
    <p:extLst>
      <p:ext uri="{BB962C8B-B14F-4D97-AF65-F5344CB8AC3E}">
        <p14:creationId xmlns:p14="http://schemas.microsoft.com/office/powerpoint/2010/main" val="259013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8269AF7-A5D1-4590-914C-58BFAB4ECE08}"/>
              </a:ext>
            </a:extLst>
          </p:cNvPr>
          <p:cNvSpPr>
            <a:spLocks noGrp="1"/>
          </p:cNvSpPr>
          <p:nvPr>
            <p:ph type="dt" sz="half" idx="10"/>
          </p:nvPr>
        </p:nvSpPr>
        <p:spPr/>
        <p:txBody>
          <a:bodyPr/>
          <a:lstStyle>
            <a:lvl1pPr>
              <a:defRPr/>
            </a:lvl1pPr>
          </a:lstStyle>
          <a:p>
            <a:pPr>
              <a:defRPr/>
            </a:pPr>
            <a:fld id="{5EB7E902-E0C6-44AA-B4AC-6E6C078E7512}" type="datetimeFigureOut">
              <a:rPr lang="en-GB"/>
              <a:pPr>
                <a:defRPr/>
              </a:pPr>
              <a:t>22/10/2023</a:t>
            </a:fld>
            <a:endParaRPr lang="en-GB"/>
          </a:p>
        </p:txBody>
      </p:sp>
      <p:sp>
        <p:nvSpPr>
          <p:cNvPr id="8" name="Footer Placeholder 4">
            <a:extLst>
              <a:ext uri="{FF2B5EF4-FFF2-40B4-BE49-F238E27FC236}">
                <a16:creationId xmlns:a16="http://schemas.microsoft.com/office/drawing/2014/main" id="{A9FE8279-5A27-4656-B58B-D7755EF3325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C900D915-CD2D-4507-BCD6-5D0106B2C1D7}"/>
              </a:ext>
            </a:extLst>
          </p:cNvPr>
          <p:cNvSpPr>
            <a:spLocks noGrp="1"/>
          </p:cNvSpPr>
          <p:nvPr>
            <p:ph type="sldNum" sz="quarter" idx="12"/>
          </p:nvPr>
        </p:nvSpPr>
        <p:spPr/>
        <p:txBody>
          <a:bodyPr/>
          <a:lstStyle>
            <a:lvl1pPr>
              <a:defRPr/>
            </a:lvl1pPr>
          </a:lstStyle>
          <a:p>
            <a:fld id="{F3D787C5-4D40-4F88-8E23-1511ACBD65AC}" type="slidenum">
              <a:rPr lang="en-GB" altLang="en-US"/>
              <a:pPr/>
              <a:t>‹#›</a:t>
            </a:fld>
            <a:endParaRPr lang="en-GB" altLang="en-US"/>
          </a:p>
        </p:txBody>
      </p:sp>
    </p:spTree>
    <p:extLst>
      <p:ext uri="{BB962C8B-B14F-4D97-AF65-F5344CB8AC3E}">
        <p14:creationId xmlns:p14="http://schemas.microsoft.com/office/powerpoint/2010/main" val="415115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C0D8938-D8AE-4515-A6BD-3EDE305EB54B}"/>
              </a:ext>
            </a:extLst>
          </p:cNvPr>
          <p:cNvSpPr>
            <a:spLocks noGrp="1"/>
          </p:cNvSpPr>
          <p:nvPr>
            <p:ph type="dt" sz="half" idx="10"/>
          </p:nvPr>
        </p:nvSpPr>
        <p:spPr/>
        <p:txBody>
          <a:bodyPr/>
          <a:lstStyle>
            <a:lvl1pPr>
              <a:defRPr/>
            </a:lvl1pPr>
          </a:lstStyle>
          <a:p>
            <a:pPr>
              <a:defRPr/>
            </a:pPr>
            <a:fld id="{A43AB608-E99C-46E4-8103-83C9771C83C2}" type="datetimeFigureOut">
              <a:rPr lang="en-GB"/>
              <a:pPr>
                <a:defRPr/>
              </a:pPr>
              <a:t>22/10/2023</a:t>
            </a:fld>
            <a:endParaRPr lang="en-GB"/>
          </a:p>
        </p:txBody>
      </p:sp>
      <p:sp>
        <p:nvSpPr>
          <p:cNvPr id="4" name="Footer Placeholder 4">
            <a:extLst>
              <a:ext uri="{FF2B5EF4-FFF2-40B4-BE49-F238E27FC236}">
                <a16:creationId xmlns:a16="http://schemas.microsoft.com/office/drawing/2014/main" id="{406D4B02-130D-488D-9924-4AAF17AFB3C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391A9EA-A33A-4ED0-92D9-0DF3728417D6}"/>
              </a:ext>
            </a:extLst>
          </p:cNvPr>
          <p:cNvSpPr>
            <a:spLocks noGrp="1"/>
          </p:cNvSpPr>
          <p:nvPr>
            <p:ph type="sldNum" sz="quarter" idx="12"/>
          </p:nvPr>
        </p:nvSpPr>
        <p:spPr/>
        <p:txBody>
          <a:bodyPr/>
          <a:lstStyle>
            <a:lvl1pPr>
              <a:defRPr/>
            </a:lvl1pPr>
          </a:lstStyle>
          <a:p>
            <a:fld id="{4872DA7D-3F91-4BC5-9B53-68D80AD3215A}" type="slidenum">
              <a:rPr lang="en-GB" altLang="en-US"/>
              <a:pPr/>
              <a:t>‹#›</a:t>
            </a:fld>
            <a:endParaRPr lang="en-GB" altLang="en-US"/>
          </a:p>
        </p:txBody>
      </p:sp>
    </p:spTree>
    <p:extLst>
      <p:ext uri="{BB962C8B-B14F-4D97-AF65-F5344CB8AC3E}">
        <p14:creationId xmlns:p14="http://schemas.microsoft.com/office/powerpoint/2010/main" val="312612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ED0175-8DA8-406A-9286-DC0977307162}"/>
              </a:ext>
            </a:extLst>
          </p:cNvPr>
          <p:cNvSpPr>
            <a:spLocks noGrp="1"/>
          </p:cNvSpPr>
          <p:nvPr>
            <p:ph type="dt" sz="half" idx="10"/>
          </p:nvPr>
        </p:nvSpPr>
        <p:spPr/>
        <p:txBody>
          <a:bodyPr/>
          <a:lstStyle>
            <a:lvl1pPr>
              <a:defRPr/>
            </a:lvl1pPr>
          </a:lstStyle>
          <a:p>
            <a:pPr>
              <a:defRPr/>
            </a:pPr>
            <a:fld id="{20D0C268-8DDC-44C2-8899-B97E37FEA36D}" type="datetimeFigureOut">
              <a:rPr lang="en-GB"/>
              <a:pPr>
                <a:defRPr/>
              </a:pPr>
              <a:t>22/10/2023</a:t>
            </a:fld>
            <a:endParaRPr lang="en-GB"/>
          </a:p>
        </p:txBody>
      </p:sp>
      <p:sp>
        <p:nvSpPr>
          <p:cNvPr id="3" name="Footer Placeholder 4">
            <a:extLst>
              <a:ext uri="{FF2B5EF4-FFF2-40B4-BE49-F238E27FC236}">
                <a16:creationId xmlns:a16="http://schemas.microsoft.com/office/drawing/2014/main" id="{65E1CA9A-D80A-4B27-9CCE-C4D66F4B18A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F71B14C-4305-4739-822D-8D98878B08A1}"/>
              </a:ext>
            </a:extLst>
          </p:cNvPr>
          <p:cNvSpPr>
            <a:spLocks noGrp="1"/>
          </p:cNvSpPr>
          <p:nvPr>
            <p:ph type="sldNum" sz="quarter" idx="12"/>
          </p:nvPr>
        </p:nvSpPr>
        <p:spPr/>
        <p:txBody>
          <a:bodyPr/>
          <a:lstStyle>
            <a:lvl1pPr>
              <a:defRPr/>
            </a:lvl1pPr>
          </a:lstStyle>
          <a:p>
            <a:fld id="{92731899-F59E-4621-9503-D6A5AAC00F5E}" type="slidenum">
              <a:rPr lang="en-GB" altLang="en-US"/>
              <a:pPr/>
              <a:t>‹#›</a:t>
            </a:fld>
            <a:endParaRPr lang="en-GB" altLang="en-US"/>
          </a:p>
        </p:txBody>
      </p:sp>
    </p:spTree>
    <p:extLst>
      <p:ext uri="{BB962C8B-B14F-4D97-AF65-F5344CB8AC3E}">
        <p14:creationId xmlns:p14="http://schemas.microsoft.com/office/powerpoint/2010/main" val="247379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FF7201F-FD87-4DA0-A9BC-B9C559C9393C}"/>
              </a:ext>
            </a:extLst>
          </p:cNvPr>
          <p:cNvSpPr>
            <a:spLocks noGrp="1"/>
          </p:cNvSpPr>
          <p:nvPr>
            <p:ph type="dt" sz="half" idx="10"/>
          </p:nvPr>
        </p:nvSpPr>
        <p:spPr/>
        <p:txBody>
          <a:bodyPr/>
          <a:lstStyle>
            <a:lvl1pPr>
              <a:defRPr/>
            </a:lvl1pPr>
          </a:lstStyle>
          <a:p>
            <a:pPr>
              <a:defRPr/>
            </a:pPr>
            <a:fld id="{449127F7-033C-43AE-9FFE-664D7E133738}" type="datetimeFigureOut">
              <a:rPr lang="en-GB"/>
              <a:pPr>
                <a:defRPr/>
              </a:pPr>
              <a:t>22/10/2023</a:t>
            </a:fld>
            <a:endParaRPr lang="en-GB"/>
          </a:p>
        </p:txBody>
      </p:sp>
      <p:sp>
        <p:nvSpPr>
          <p:cNvPr id="6" name="Footer Placeholder 4">
            <a:extLst>
              <a:ext uri="{FF2B5EF4-FFF2-40B4-BE49-F238E27FC236}">
                <a16:creationId xmlns:a16="http://schemas.microsoft.com/office/drawing/2014/main" id="{0C922E85-50C2-47D9-975D-C75B1F5630A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D3A2-35DE-4F45-BA23-A6AD0CF153AC}"/>
              </a:ext>
            </a:extLst>
          </p:cNvPr>
          <p:cNvSpPr>
            <a:spLocks noGrp="1"/>
          </p:cNvSpPr>
          <p:nvPr>
            <p:ph type="sldNum" sz="quarter" idx="12"/>
          </p:nvPr>
        </p:nvSpPr>
        <p:spPr/>
        <p:txBody>
          <a:bodyPr/>
          <a:lstStyle>
            <a:lvl1pPr>
              <a:defRPr/>
            </a:lvl1pPr>
          </a:lstStyle>
          <a:p>
            <a:fld id="{65D51C04-F6B1-42EF-BC69-58985D75E7DA}" type="slidenum">
              <a:rPr lang="en-GB" altLang="en-US"/>
              <a:pPr/>
              <a:t>‹#›</a:t>
            </a:fld>
            <a:endParaRPr lang="en-GB" altLang="en-US"/>
          </a:p>
        </p:txBody>
      </p:sp>
    </p:spTree>
    <p:extLst>
      <p:ext uri="{BB962C8B-B14F-4D97-AF65-F5344CB8AC3E}">
        <p14:creationId xmlns:p14="http://schemas.microsoft.com/office/powerpoint/2010/main" val="79515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A484D06-B252-414B-A287-98BC266EF803}"/>
              </a:ext>
            </a:extLst>
          </p:cNvPr>
          <p:cNvSpPr>
            <a:spLocks noGrp="1"/>
          </p:cNvSpPr>
          <p:nvPr>
            <p:ph type="dt" sz="half" idx="10"/>
          </p:nvPr>
        </p:nvSpPr>
        <p:spPr/>
        <p:txBody>
          <a:bodyPr/>
          <a:lstStyle>
            <a:lvl1pPr>
              <a:defRPr/>
            </a:lvl1pPr>
          </a:lstStyle>
          <a:p>
            <a:pPr>
              <a:defRPr/>
            </a:pPr>
            <a:fld id="{51E36B5F-A977-427E-8BCA-B4692CCF97B8}" type="datetimeFigureOut">
              <a:rPr lang="en-GB"/>
              <a:pPr>
                <a:defRPr/>
              </a:pPr>
              <a:t>22/10/2023</a:t>
            </a:fld>
            <a:endParaRPr lang="en-GB"/>
          </a:p>
        </p:txBody>
      </p:sp>
      <p:sp>
        <p:nvSpPr>
          <p:cNvPr id="6" name="Footer Placeholder 4">
            <a:extLst>
              <a:ext uri="{FF2B5EF4-FFF2-40B4-BE49-F238E27FC236}">
                <a16:creationId xmlns:a16="http://schemas.microsoft.com/office/drawing/2014/main" id="{79AF45F3-F00A-4C6B-BA58-8CC8906906A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2802E04-D455-4DB2-AEF0-2BC434DEE19E}"/>
              </a:ext>
            </a:extLst>
          </p:cNvPr>
          <p:cNvSpPr>
            <a:spLocks noGrp="1"/>
          </p:cNvSpPr>
          <p:nvPr>
            <p:ph type="sldNum" sz="quarter" idx="12"/>
          </p:nvPr>
        </p:nvSpPr>
        <p:spPr/>
        <p:txBody>
          <a:bodyPr/>
          <a:lstStyle>
            <a:lvl1pPr>
              <a:defRPr/>
            </a:lvl1pPr>
          </a:lstStyle>
          <a:p>
            <a:fld id="{3D3CD514-D0AF-4563-90EF-9BFE6F95912B}" type="slidenum">
              <a:rPr lang="en-GB" altLang="en-US"/>
              <a:pPr/>
              <a:t>‹#›</a:t>
            </a:fld>
            <a:endParaRPr lang="en-GB" altLang="en-US"/>
          </a:p>
        </p:txBody>
      </p:sp>
    </p:spTree>
    <p:extLst>
      <p:ext uri="{BB962C8B-B14F-4D97-AF65-F5344CB8AC3E}">
        <p14:creationId xmlns:p14="http://schemas.microsoft.com/office/powerpoint/2010/main" val="10512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A42F733-DEEB-4AC8-9139-F98E2CDAE4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B51B982-A3E5-484C-AD8D-B4F74AAD65F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C437CE5-54F3-4D72-BA17-BEDC4C1648F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8499E10-C960-4683-AB39-862BDF5E895B}" type="datetimeFigureOut">
              <a:rPr lang="en-GB"/>
              <a:pPr>
                <a:defRPr/>
              </a:pPr>
              <a:t>22/10/2023</a:t>
            </a:fld>
            <a:endParaRPr lang="en-GB"/>
          </a:p>
        </p:txBody>
      </p:sp>
      <p:sp>
        <p:nvSpPr>
          <p:cNvPr id="5" name="Footer Placeholder 4">
            <a:extLst>
              <a:ext uri="{FF2B5EF4-FFF2-40B4-BE49-F238E27FC236}">
                <a16:creationId xmlns:a16="http://schemas.microsoft.com/office/drawing/2014/main" id="{FA2C9A6C-E91C-4A39-B609-FF412EF576D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5C59CD5-E801-4898-8F52-27FC94AA8BD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A650C31-A5D6-4048-BC12-618F2A77920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C6D13AC6-3347-48A9-AB4E-E67C915FFE67}"/>
              </a:ext>
            </a:extLst>
          </p:cNvPr>
          <p:cNvSpPr txBox="1">
            <a:spLocks noChangeArrowheads="1"/>
          </p:cNvSpPr>
          <p:nvPr/>
        </p:nvSpPr>
        <p:spPr bwMode="auto">
          <a:xfrm>
            <a:off x="1368425" y="500063"/>
            <a:ext cx="6407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a:solidFill>
                  <a:srgbClr val="0077A2"/>
                </a:solidFill>
                <a:latin typeface="Amaranth" pitchFamily="50" charset="0"/>
                <a:cs typeface="Arial" panose="020B0604020202020204" pitchFamily="34" charset="0"/>
              </a:rPr>
              <a:t>Autobiographical Activity</a:t>
            </a:r>
          </a:p>
        </p:txBody>
      </p:sp>
      <p:grpSp>
        <p:nvGrpSpPr>
          <p:cNvPr id="10243" name="Group 10">
            <a:extLst>
              <a:ext uri="{FF2B5EF4-FFF2-40B4-BE49-F238E27FC236}">
                <a16:creationId xmlns:a16="http://schemas.microsoft.com/office/drawing/2014/main" id="{C3DA67F9-21A2-4FB4-8261-706A5F80C8F8}"/>
              </a:ext>
            </a:extLst>
          </p:cNvPr>
          <p:cNvGrpSpPr>
            <a:grpSpLocks/>
          </p:cNvGrpSpPr>
          <p:nvPr/>
        </p:nvGrpSpPr>
        <p:grpSpPr bwMode="auto">
          <a:xfrm>
            <a:off x="1060450" y="1325563"/>
            <a:ext cx="7129463" cy="1771650"/>
            <a:chOff x="1007604" y="1556792"/>
            <a:chExt cx="7128792" cy="1771096"/>
          </a:xfrm>
        </p:grpSpPr>
        <p:sp>
          <p:nvSpPr>
            <p:cNvPr id="8" name="Rectangle 7">
              <a:extLst>
                <a:ext uri="{FF2B5EF4-FFF2-40B4-BE49-F238E27FC236}">
                  <a16:creationId xmlns:a16="http://schemas.microsoft.com/office/drawing/2014/main" id="{A220CB25-5946-4AF7-83A6-C6D793A9B63C}"/>
                </a:ext>
              </a:extLst>
            </p:cNvPr>
            <p:cNvSpPr/>
            <p:nvPr/>
          </p:nvSpPr>
          <p:spPr>
            <a:xfrm>
              <a:off x="1007604" y="1556792"/>
              <a:ext cx="7128792" cy="1771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9" name="TextBox 5">
              <a:extLst>
                <a:ext uri="{FF2B5EF4-FFF2-40B4-BE49-F238E27FC236}">
                  <a16:creationId xmlns:a16="http://schemas.microsoft.com/office/drawing/2014/main" id="{242C1300-4026-4BF0-8118-DFC995E0FF67}"/>
                </a:ext>
              </a:extLst>
            </p:cNvPr>
            <p:cNvSpPr txBox="1">
              <a:spLocks noChangeArrowheads="1"/>
            </p:cNvSpPr>
            <p:nvPr/>
          </p:nvSpPr>
          <p:spPr bwMode="auto">
            <a:xfrm>
              <a:off x="1170471" y="1842175"/>
              <a:ext cx="66967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400">
                  <a:latin typeface="Sassoon Infant Rg"/>
                  <a:ea typeface="Sassoon Infant Rg"/>
                  <a:cs typeface="Sassoon Infant Rg"/>
                </a:rPr>
                <a:t>Write about your own life. </a:t>
              </a:r>
            </a:p>
            <a:p>
              <a:pPr algn="ctr">
                <a:spcBef>
                  <a:spcPct val="0"/>
                </a:spcBef>
                <a:buFontTx/>
                <a:buNone/>
              </a:pPr>
              <a:r>
                <a:rPr lang="en-GB" altLang="en-US" sz="2400">
                  <a:latin typeface="Sassoon Infant Rg"/>
                  <a:ea typeface="Sassoon Infant Rg"/>
                  <a:cs typeface="Sassoon Infant Rg"/>
                </a:rPr>
                <a:t>Focus on important and interesting events in your life making sure you write in chronological order. </a:t>
              </a:r>
            </a:p>
          </p:txBody>
        </p:sp>
      </p:grpSp>
      <p:sp>
        <p:nvSpPr>
          <p:cNvPr id="6" name="Rectangle 5">
            <a:extLst>
              <a:ext uri="{FF2B5EF4-FFF2-40B4-BE49-F238E27FC236}">
                <a16:creationId xmlns:a16="http://schemas.microsoft.com/office/drawing/2014/main" id="{8E565998-A573-4C5E-82F8-4582D0616B80}"/>
              </a:ext>
            </a:extLst>
          </p:cNvPr>
          <p:cNvSpPr/>
          <p:nvPr/>
        </p:nvSpPr>
        <p:spPr>
          <a:xfrm>
            <a:off x="1060450" y="3308350"/>
            <a:ext cx="7129463" cy="2922588"/>
          </a:xfrm>
          <a:prstGeom prst="rect">
            <a:avLst/>
          </a:prstGeom>
          <a:solidFill>
            <a:srgbClr val="FFF3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5" name="Rectangle 9">
            <a:extLst>
              <a:ext uri="{FF2B5EF4-FFF2-40B4-BE49-F238E27FC236}">
                <a16:creationId xmlns:a16="http://schemas.microsoft.com/office/drawing/2014/main" id="{700B3BEE-4FD2-4E42-ADAD-28F45C158F96}"/>
              </a:ext>
            </a:extLst>
          </p:cNvPr>
          <p:cNvSpPr>
            <a:spLocks noChangeArrowheads="1"/>
          </p:cNvSpPr>
          <p:nvPr/>
        </p:nvSpPr>
        <p:spPr bwMode="auto">
          <a:xfrm>
            <a:off x="1228725" y="3459163"/>
            <a:ext cx="3473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a:latin typeface="Sassoon Infant Rg"/>
                <a:ea typeface="Sassoon Infant Rg"/>
                <a:cs typeface="Sassoon Infant Rg"/>
              </a:rPr>
              <a:t>Points to mention:</a:t>
            </a:r>
          </a:p>
        </p:txBody>
      </p:sp>
      <p:sp>
        <p:nvSpPr>
          <p:cNvPr id="12" name="Rectangle 11">
            <a:extLst>
              <a:ext uri="{FF2B5EF4-FFF2-40B4-BE49-F238E27FC236}">
                <a16:creationId xmlns:a16="http://schemas.microsoft.com/office/drawing/2014/main" id="{26FF06C2-4401-4A25-B3B4-8A2E8C5AB7BC}"/>
              </a:ext>
            </a:extLst>
          </p:cNvPr>
          <p:cNvSpPr/>
          <p:nvPr/>
        </p:nvSpPr>
        <p:spPr>
          <a:xfrm>
            <a:off x="1228725" y="3946525"/>
            <a:ext cx="3473450" cy="2170113"/>
          </a:xfrm>
          <a:prstGeom prst="rect">
            <a:avLst/>
          </a:prstGeom>
        </p:spPr>
        <p:txBody>
          <a:bodyPr>
            <a:spAutoFit/>
          </a:bodyPr>
          <a:lstStyle/>
          <a:p>
            <a:pPr marL="285750" indent="-285750">
              <a:buFont typeface="Arial" panose="020B0604020202020204" pitchFamily="34" charset="0"/>
              <a:buChar char="•"/>
              <a:defRPr/>
            </a:pPr>
            <a:r>
              <a:rPr lang="en-GB" altLang="en-US" sz="1500" dirty="0">
                <a:latin typeface="Sassoon Infant Rg" panose="02000503030000020003" pitchFamily="50" charset="0"/>
                <a:ea typeface="Sassoon Infant Rg" panose="02000503030000020003" pitchFamily="50" charset="0"/>
                <a:cs typeface="Arial" panose="020B0604020202020204" pitchFamily="34" charset="0"/>
              </a:rPr>
              <a:t>When and where you were born</a:t>
            </a:r>
          </a:p>
          <a:p>
            <a:pPr marL="285750" indent="-285750">
              <a:buFont typeface="Arial" panose="020B0604020202020204" pitchFamily="34" charset="0"/>
              <a:buChar char="•"/>
              <a:defRPr/>
            </a:pPr>
            <a:r>
              <a:rPr lang="en-GB" altLang="en-US" sz="1500" dirty="0">
                <a:latin typeface="Sassoon Infant Rg" panose="02000503030000020003" pitchFamily="50" charset="0"/>
                <a:ea typeface="Sassoon Infant Rg" panose="02000503030000020003" pitchFamily="50" charset="0"/>
                <a:cs typeface="Arial" panose="020B0604020202020204" pitchFamily="34" charset="0"/>
              </a:rPr>
              <a:t>Your family</a:t>
            </a:r>
          </a:p>
          <a:p>
            <a:pPr marL="285750" indent="-285750">
              <a:buFont typeface="Arial" panose="020B0604020202020204" pitchFamily="34" charset="0"/>
              <a:buChar char="•"/>
              <a:defRPr/>
            </a:pPr>
            <a:r>
              <a:rPr lang="en-GB" altLang="en-US" sz="1500" dirty="0">
                <a:latin typeface="Sassoon Infant Rg" panose="02000503030000020003" pitchFamily="50" charset="0"/>
                <a:ea typeface="Sassoon Infant Rg" panose="02000503030000020003" pitchFamily="50" charset="0"/>
                <a:cs typeface="Arial" panose="020B0604020202020204" pitchFamily="34" charset="0"/>
              </a:rPr>
              <a:t>Starting school</a:t>
            </a:r>
          </a:p>
          <a:p>
            <a:pPr marL="285750" indent="-285750">
              <a:buFont typeface="Arial" panose="020B0604020202020204" pitchFamily="34" charset="0"/>
              <a:buChar char="•"/>
              <a:defRPr/>
            </a:pPr>
            <a:r>
              <a:rPr lang="en-GB" altLang="en-US" sz="1500" dirty="0">
                <a:latin typeface="Sassoon Infant Rg" panose="02000503030000020003" pitchFamily="50" charset="0"/>
                <a:ea typeface="Sassoon Infant Rg" panose="02000503030000020003" pitchFamily="50" charset="0"/>
                <a:cs typeface="Arial" panose="020B0604020202020204" pitchFamily="34" charset="0"/>
              </a:rPr>
              <a:t>Making new friends</a:t>
            </a:r>
          </a:p>
          <a:p>
            <a:pPr marL="285750" indent="-285750">
              <a:buFont typeface="Arial" panose="020B0604020202020204" pitchFamily="34" charset="0"/>
              <a:buChar char="•"/>
              <a:defRPr/>
            </a:pPr>
            <a:r>
              <a:rPr lang="en-GB" altLang="en-US" sz="1500" dirty="0">
                <a:latin typeface="Sassoon Infant Rg" panose="02000503030000020003" pitchFamily="50" charset="0"/>
                <a:ea typeface="Sassoon Infant Rg" panose="02000503030000020003" pitchFamily="50" charset="0"/>
                <a:cs typeface="Arial" panose="020B0604020202020204" pitchFamily="34" charset="0"/>
              </a:rPr>
              <a:t>New experiences and feelings related to these experiences</a:t>
            </a:r>
          </a:p>
          <a:p>
            <a:pPr marL="285750" indent="-285750">
              <a:buFont typeface="Arial" panose="020B0604020202020204" pitchFamily="34" charset="0"/>
              <a:buChar char="•"/>
              <a:defRPr/>
            </a:pPr>
            <a:r>
              <a:rPr lang="en-GB" altLang="en-US" sz="1500" dirty="0">
                <a:latin typeface="Sassoon Infant Rg" panose="02000503030000020003" pitchFamily="50" charset="0"/>
                <a:ea typeface="Sassoon Infant Rg" panose="02000503030000020003" pitchFamily="50" charset="0"/>
                <a:cs typeface="Arial" panose="020B0604020202020204" pitchFamily="34" charset="0"/>
              </a:rPr>
              <a:t>People who have influenced you.</a:t>
            </a:r>
          </a:p>
          <a:p>
            <a:pPr>
              <a:defRPr/>
            </a:pPr>
            <a:endParaRPr lang="en-GB" altLang="en-US" sz="1500" dirty="0">
              <a:latin typeface="Sassoon Infant Rg" panose="02000503030000020003" pitchFamily="50" charset="0"/>
              <a:ea typeface="Sassoon Infant Rg" panose="02000503030000020003" pitchFamily="50" charset="0"/>
              <a:cs typeface="Arial" panose="020B0604020202020204" pitchFamily="34" charset="0"/>
            </a:endParaRPr>
          </a:p>
          <a:p>
            <a:pPr>
              <a:defRPr/>
            </a:pPr>
            <a:r>
              <a:rPr lang="en-GB" altLang="en-US" sz="1500" b="1" dirty="0">
                <a:latin typeface="Sassoon Infant Rg" panose="02000503030000020003" pitchFamily="50" charset="0"/>
                <a:ea typeface="Sassoon Infant Rg" panose="02000503030000020003" pitchFamily="50" charset="0"/>
                <a:cs typeface="Arial" panose="020B0604020202020204" pitchFamily="34" charset="0"/>
              </a:rPr>
              <a:t>Remember</a:t>
            </a:r>
            <a:r>
              <a:rPr lang="en-GB" altLang="en-US" sz="1500" dirty="0">
                <a:latin typeface="Sassoon Infant Rg" panose="02000503030000020003" pitchFamily="50" charset="0"/>
                <a:ea typeface="Sassoon Infant Rg" panose="02000503030000020003" pitchFamily="50" charset="0"/>
                <a:cs typeface="Arial" panose="020B0604020202020204" pitchFamily="34" charset="0"/>
              </a:rPr>
              <a:t>: write in chronological order.</a:t>
            </a:r>
          </a:p>
        </p:txBody>
      </p:sp>
      <p:pic>
        <p:nvPicPr>
          <p:cNvPr id="10247" name="Picture 1">
            <a:extLst>
              <a:ext uri="{FF2B5EF4-FFF2-40B4-BE49-F238E27FC236}">
                <a16:creationId xmlns:a16="http://schemas.microsoft.com/office/drawing/2014/main" id="{8097221C-6051-40EC-9C3E-883EC2BF78B1}"/>
              </a:ext>
            </a:extLst>
          </p:cNvPr>
          <p:cNvPicPr>
            <a:picLocks noChangeAspect="1"/>
          </p:cNvPicPr>
          <p:nvPr/>
        </p:nvPicPr>
        <p:blipFill>
          <a:blip r:embed="rId2">
            <a:extLst>
              <a:ext uri="{28A0092B-C50C-407E-A947-70E740481C1C}">
                <a14:useLocalDpi xmlns:a14="http://schemas.microsoft.com/office/drawing/2010/main" val="0"/>
              </a:ext>
            </a:extLst>
          </a:blip>
          <a:srcRect r="2985"/>
          <a:stretch>
            <a:fillRect/>
          </a:stretch>
        </p:blipFill>
        <p:spPr bwMode="auto">
          <a:xfrm>
            <a:off x="5291138" y="3829050"/>
            <a:ext cx="28987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E9153E2-1F4C-433D-A2B6-AB8C66AF765B}"/>
              </a:ext>
            </a:extLst>
          </p:cNvPr>
          <p:cNvSpPr/>
          <p:nvPr/>
        </p:nvSpPr>
        <p:spPr bwMode="auto">
          <a:xfrm>
            <a:off x="503238" y="2967038"/>
            <a:ext cx="8137525" cy="309086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Amaranth" panose="02000503050000020004" pitchFamily="50" charset="0"/>
              </a:rPr>
              <a:t> </a:t>
            </a:r>
          </a:p>
        </p:txBody>
      </p:sp>
      <p:sp>
        <p:nvSpPr>
          <p:cNvPr id="8" name="Rounded Rectangle 7">
            <a:extLst>
              <a:ext uri="{FF2B5EF4-FFF2-40B4-BE49-F238E27FC236}">
                <a16:creationId xmlns:a16="http://schemas.microsoft.com/office/drawing/2014/main" id="{CF912BDD-5701-41D5-B241-BB43B5CA21DB}"/>
              </a:ext>
            </a:extLst>
          </p:cNvPr>
          <p:cNvSpPr/>
          <p:nvPr/>
        </p:nvSpPr>
        <p:spPr bwMode="auto">
          <a:xfrm>
            <a:off x="503238" y="800100"/>
            <a:ext cx="8137525" cy="1987550"/>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052" name="Title 1">
            <a:extLst>
              <a:ext uri="{FF2B5EF4-FFF2-40B4-BE49-F238E27FC236}">
                <a16:creationId xmlns:a16="http://schemas.microsoft.com/office/drawing/2014/main" id="{E1AF6B8C-577D-4A1B-A0ED-ABB097B465E1}"/>
              </a:ext>
            </a:extLst>
          </p:cNvPr>
          <p:cNvSpPr txBox="1">
            <a:spLocks/>
          </p:cNvSpPr>
          <p:nvPr/>
        </p:nvSpPr>
        <p:spPr bwMode="auto">
          <a:xfrm>
            <a:off x="628650" y="3106738"/>
            <a:ext cx="78867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3600">
                <a:solidFill>
                  <a:srgbClr val="0077A2"/>
                </a:solidFill>
                <a:latin typeface="Amaranth" pitchFamily="50" charset="0"/>
              </a:rPr>
              <a:t>Success Criteria</a:t>
            </a:r>
          </a:p>
        </p:txBody>
      </p:sp>
      <p:sp>
        <p:nvSpPr>
          <p:cNvPr id="2053" name="Title 1">
            <a:extLst>
              <a:ext uri="{FF2B5EF4-FFF2-40B4-BE49-F238E27FC236}">
                <a16:creationId xmlns:a16="http://schemas.microsoft.com/office/drawing/2014/main" id="{DEF7A2FB-C89D-443A-84DF-CA54F2E6821F}"/>
              </a:ext>
            </a:extLst>
          </p:cNvPr>
          <p:cNvSpPr txBox="1">
            <a:spLocks/>
          </p:cNvSpPr>
          <p:nvPr/>
        </p:nvSpPr>
        <p:spPr bwMode="auto">
          <a:xfrm>
            <a:off x="628650" y="1022350"/>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3600">
                <a:solidFill>
                  <a:srgbClr val="0077A2"/>
                </a:solidFill>
                <a:latin typeface="Amaranth" pitchFamily="50" charset="0"/>
              </a:rPr>
              <a:t>Aim</a:t>
            </a:r>
          </a:p>
        </p:txBody>
      </p:sp>
      <p:sp>
        <p:nvSpPr>
          <p:cNvPr id="11" name="Content Placeholder 15">
            <a:extLst>
              <a:ext uri="{FF2B5EF4-FFF2-40B4-BE49-F238E27FC236}">
                <a16:creationId xmlns:a16="http://schemas.microsoft.com/office/drawing/2014/main" id="{A05F3295-DC2D-4A5D-BB32-39908B64E1F0}"/>
              </a:ext>
            </a:extLst>
          </p:cNvPr>
          <p:cNvSpPr txBox="1">
            <a:spLocks/>
          </p:cNvSpPr>
          <p:nvPr/>
        </p:nvSpPr>
        <p:spPr bwMode="auto">
          <a:xfrm>
            <a:off x="628650" y="1614488"/>
            <a:ext cx="7886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defRPr/>
            </a:pPr>
            <a:r>
              <a:rPr lang="en-GB" sz="2000" dirty="0">
                <a:solidFill>
                  <a:schemeClr val="tx1"/>
                </a:solidFill>
                <a:latin typeface="Sassoon Infant Rg" panose="02000503030000020003" pitchFamily="50" charset="0"/>
                <a:ea typeface="Sassoon Infant Rg" panose="02000503030000020003" pitchFamily="50" charset="0"/>
              </a:rPr>
              <a:t>I can tell you the difference between an autobiography and a biography.</a:t>
            </a:r>
          </a:p>
        </p:txBody>
      </p:sp>
      <p:sp>
        <p:nvSpPr>
          <p:cNvPr id="2055" name="Content Placeholder 15">
            <a:extLst>
              <a:ext uri="{FF2B5EF4-FFF2-40B4-BE49-F238E27FC236}">
                <a16:creationId xmlns:a16="http://schemas.microsoft.com/office/drawing/2014/main" id="{AA801C31-5F86-4904-A7D4-58D600F35F20}"/>
              </a:ext>
            </a:extLst>
          </p:cNvPr>
          <p:cNvSpPr txBox="1">
            <a:spLocks/>
          </p:cNvSpPr>
          <p:nvPr/>
        </p:nvSpPr>
        <p:spPr bwMode="auto">
          <a:xfrm>
            <a:off x="628650" y="3721100"/>
            <a:ext cx="78867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1000"/>
              </a:spcBef>
            </a:pPr>
            <a:r>
              <a:rPr lang="en-GB" altLang="en-US" sz="2000">
                <a:solidFill>
                  <a:srgbClr val="1C1C1C"/>
                </a:solidFill>
                <a:latin typeface="Sassoon Infant Rg"/>
                <a:ea typeface="Sassoon Infant Rg"/>
                <a:cs typeface="Sassoon Infant Rg"/>
              </a:rPr>
              <a:t>I can name features of both autobiographies and biographies, saying what is the same or  different about the two styles.</a:t>
            </a:r>
          </a:p>
          <a:p>
            <a:pPr eaLnBrk="1" hangingPunct="1">
              <a:lnSpc>
                <a:spcPct val="90000"/>
              </a:lnSpc>
              <a:spcBef>
                <a:spcPts val="1000"/>
              </a:spcBef>
            </a:pPr>
            <a:r>
              <a:rPr lang="en-GB" altLang="en-US" sz="2000">
                <a:solidFill>
                  <a:srgbClr val="1C1C1C"/>
                </a:solidFill>
                <a:latin typeface="Sassoon Infant Rg"/>
                <a:ea typeface="Sassoon Infant Rg"/>
                <a:cs typeface="Sassoon Infant Rg"/>
              </a:rPr>
              <a:t>I can write in an autobiographical style.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a:extLst>
              <a:ext uri="{FF2B5EF4-FFF2-40B4-BE49-F238E27FC236}">
                <a16:creationId xmlns:a16="http://schemas.microsoft.com/office/drawing/2014/main" id="{F9071879-664B-4B8E-90C3-ACC15263E916}"/>
              </a:ext>
            </a:extLst>
          </p:cNvPr>
          <p:cNvSpPr txBox="1">
            <a:spLocks noChangeArrowheads="1"/>
          </p:cNvSpPr>
          <p:nvPr/>
        </p:nvSpPr>
        <p:spPr bwMode="auto">
          <a:xfrm>
            <a:off x="1368425" y="488950"/>
            <a:ext cx="6407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a:solidFill>
                  <a:srgbClr val="0077A2"/>
                </a:solidFill>
                <a:latin typeface="Amaranth" pitchFamily="50" charset="0"/>
                <a:cs typeface="Arial" panose="020B0604020202020204" pitchFamily="34" charset="0"/>
              </a:rPr>
              <a:t>Biographies</a:t>
            </a:r>
          </a:p>
        </p:txBody>
      </p:sp>
      <p:grpSp>
        <p:nvGrpSpPr>
          <p:cNvPr id="3075" name="Group 4">
            <a:extLst>
              <a:ext uri="{FF2B5EF4-FFF2-40B4-BE49-F238E27FC236}">
                <a16:creationId xmlns:a16="http://schemas.microsoft.com/office/drawing/2014/main" id="{734376B8-19CA-4F25-8BB3-ED775C54967F}"/>
              </a:ext>
            </a:extLst>
          </p:cNvPr>
          <p:cNvGrpSpPr>
            <a:grpSpLocks/>
          </p:cNvGrpSpPr>
          <p:nvPr/>
        </p:nvGrpSpPr>
        <p:grpSpPr bwMode="auto">
          <a:xfrm>
            <a:off x="1008063" y="1844675"/>
            <a:ext cx="7127875" cy="2952750"/>
            <a:chOff x="1007604" y="1988840"/>
            <a:chExt cx="7128792" cy="2952328"/>
          </a:xfrm>
        </p:grpSpPr>
        <p:sp>
          <p:nvSpPr>
            <p:cNvPr id="3" name="Rectangle 2">
              <a:extLst>
                <a:ext uri="{FF2B5EF4-FFF2-40B4-BE49-F238E27FC236}">
                  <a16:creationId xmlns:a16="http://schemas.microsoft.com/office/drawing/2014/main" id="{D20FCACF-4AC0-48FD-A42C-CF1BA446ABAE}"/>
                </a:ext>
              </a:extLst>
            </p:cNvPr>
            <p:cNvSpPr/>
            <p:nvPr/>
          </p:nvSpPr>
          <p:spPr>
            <a:xfrm>
              <a:off x="1007604" y="1988840"/>
              <a:ext cx="712879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TextBox 5">
              <a:extLst>
                <a:ext uri="{FF2B5EF4-FFF2-40B4-BE49-F238E27FC236}">
                  <a16:creationId xmlns:a16="http://schemas.microsoft.com/office/drawing/2014/main" id="{03C6E68C-E71F-4B78-826B-80EDC4552EEC}"/>
                </a:ext>
              </a:extLst>
            </p:cNvPr>
            <p:cNvSpPr txBox="1">
              <a:spLocks noChangeArrowheads="1"/>
            </p:cNvSpPr>
            <p:nvPr/>
          </p:nvSpPr>
          <p:spPr bwMode="auto">
            <a:xfrm>
              <a:off x="1287028" y="2310842"/>
              <a:ext cx="65699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400">
                  <a:latin typeface="Sassoon Infant Rg"/>
                  <a:ea typeface="Sassoon Infant Rg"/>
                  <a:cs typeface="Sassoon Infant Rg"/>
                </a:rPr>
                <a:t>A biography gives facts about a person’s life. It is not written by the subject of the book but by an author who has done their research and knows a great deal about that person. Biographies are written in the third person and can be written about someone who is no longer alive.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2CB75CEC-E812-4B67-B4F7-024194F39D1F}"/>
              </a:ext>
            </a:extLst>
          </p:cNvPr>
          <p:cNvSpPr txBox="1">
            <a:spLocks noChangeArrowheads="1"/>
          </p:cNvSpPr>
          <p:nvPr/>
        </p:nvSpPr>
        <p:spPr bwMode="auto">
          <a:xfrm>
            <a:off x="1368425" y="476250"/>
            <a:ext cx="6407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a:solidFill>
                  <a:srgbClr val="0077A2"/>
                </a:solidFill>
                <a:latin typeface="Amaranth" pitchFamily="50" charset="0"/>
                <a:cs typeface="Arial" panose="020B0604020202020204" pitchFamily="34" charset="0"/>
              </a:rPr>
              <a:t>Other Important Features of a Biography</a:t>
            </a:r>
          </a:p>
        </p:txBody>
      </p:sp>
      <p:grpSp>
        <p:nvGrpSpPr>
          <p:cNvPr id="4099" name="Group 3">
            <a:extLst>
              <a:ext uri="{FF2B5EF4-FFF2-40B4-BE49-F238E27FC236}">
                <a16:creationId xmlns:a16="http://schemas.microsoft.com/office/drawing/2014/main" id="{1D38DA49-20C8-4038-9B7C-58E7799646B4}"/>
              </a:ext>
            </a:extLst>
          </p:cNvPr>
          <p:cNvGrpSpPr>
            <a:grpSpLocks/>
          </p:cNvGrpSpPr>
          <p:nvPr/>
        </p:nvGrpSpPr>
        <p:grpSpPr bwMode="auto">
          <a:xfrm>
            <a:off x="1008063" y="2420938"/>
            <a:ext cx="7127875" cy="3168650"/>
            <a:chOff x="1007604" y="2564904"/>
            <a:chExt cx="7128792" cy="3168352"/>
          </a:xfrm>
        </p:grpSpPr>
        <p:sp>
          <p:nvSpPr>
            <p:cNvPr id="8" name="Rectangle 7">
              <a:extLst>
                <a:ext uri="{FF2B5EF4-FFF2-40B4-BE49-F238E27FC236}">
                  <a16:creationId xmlns:a16="http://schemas.microsoft.com/office/drawing/2014/main" id="{E355076C-45E1-4A89-88AE-5D2A433691F0}"/>
                </a:ext>
              </a:extLst>
            </p:cNvPr>
            <p:cNvSpPr/>
            <p:nvPr/>
          </p:nvSpPr>
          <p:spPr>
            <a:xfrm>
              <a:off x="1007604" y="2564904"/>
              <a:ext cx="7128792"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01" name="TextBox 2">
              <a:extLst>
                <a:ext uri="{FF2B5EF4-FFF2-40B4-BE49-F238E27FC236}">
                  <a16:creationId xmlns:a16="http://schemas.microsoft.com/office/drawing/2014/main" id="{3B87FE55-DD36-4AE7-9BFF-640FA135202E}"/>
                </a:ext>
              </a:extLst>
            </p:cNvPr>
            <p:cNvSpPr txBox="1">
              <a:spLocks noChangeArrowheads="1"/>
            </p:cNvSpPr>
            <p:nvPr/>
          </p:nvSpPr>
          <p:spPr bwMode="auto">
            <a:xfrm>
              <a:off x="1197744" y="2871808"/>
              <a:ext cx="67485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Sassoon Infant Rg"/>
                  <a:ea typeface="Sassoon Infant Rg"/>
                  <a:cs typeface="Sassoon Infant Rg"/>
                </a:rPr>
                <a:t>A biography is a life story written in chronological order.</a:t>
              </a:r>
            </a:p>
            <a:p>
              <a:pPr algn="ctr">
                <a:spcBef>
                  <a:spcPct val="0"/>
                </a:spcBef>
                <a:buFontTx/>
                <a:buNone/>
              </a:pPr>
              <a:r>
                <a:rPr lang="en-GB" altLang="en-US" sz="2000">
                  <a:latin typeface="Sassoon Infant Rg"/>
                  <a:ea typeface="Sassoon Infant Rg"/>
                  <a:cs typeface="Sassoon Infant Rg"/>
                </a:rPr>
                <a:t>It can include information about when and where the subject was born, their childhood, important events in their lives including information about what they did or achieved.  </a:t>
              </a:r>
            </a:p>
            <a:p>
              <a:pPr algn="ctr">
                <a:spcBef>
                  <a:spcPct val="0"/>
                </a:spcBef>
                <a:buFontTx/>
                <a:buNone/>
              </a:pPr>
              <a:r>
                <a:rPr lang="en-GB" altLang="en-US" sz="2000">
                  <a:latin typeface="Sassoon Infant Rg"/>
                  <a:ea typeface="Sassoon Infant Rg"/>
                  <a:cs typeface="Sassoon Infant Rg"/>
                </a:rPr>
                <a:t>If the person is no longer alive, it may include information about when and how they died.  </a:t>
              </a:r>
            </a:p>
            <a:p>
              <a:pPr algn="ctr">
                <a:spcBef>
                  <a:spcPct val="0"/>
                </a:spcBef>
                <a:buFontTx/>
                <a:buNone/>
              </a:pPr>
              <a:r>
                <a:rPr lang="en-GB" altLang="en-US" sz="2000">
                  <a:latin typeface="Sassoon Infant Rg"/>
                  <a:ea typeface="Sassoon Infant Rg"/>
                  <a:cs typeface="Sassoon Infant Rg"/>
                </a:rPr>
                <a:t>The biography may also include direct quotes from the subject or quotes from others about the subject.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8">
            <a:extLst>
              <a:ext uri="{FF2B5EF4-FFF2-40B4-BE49-F238E27FC236}">
                <a16:creationId xmlns:a16="http://schemas.microsoft.com/office/drawing/2014/main" id="{12F8A14B-EF73-4184-9957-8D1CEF272D99}"/>
              </a:ext>
            </a:extLst>
          </p:cNvPr>
          <p:cNvGrpSpPr>
            <a:grpSpLocks/>
          </p:cNvGrpSpPr>
          <p:nvPr/>
        </p:nvGrpSpPr>
        <p:grpSpPr bwMode="auto">
          <a:xfrm>
            <a:off x="1584325" y="742950"/>
            <a:ext cx="5975350" cy="5372100"/>
            <a:chOff x="1583668" y="836712"/>
            <a:chExt cx="5976664" cy="5373216"/>
          </a:xfrm>
        </p:grpSpPr>
        <p:sp>
          <p:nvSpPr>
            <p:cNvPr id="6" name="Rectangle 5">
              <a:extLst>
                <a:ext uri="{FF2B5EF4-FFF2-40B4-BE49-F238E27FC236}">
                  <a16:creationId xmlns:a16="http://schemas.microsoft.com/office/drawing/2014/main" id="{4619F54D-6515-49DD-B329-E8C929E102FA}"/>
                </a:ext>
              </a:extLst>
            </p:cNvPr>
            <p:cNvSpPr/>
            <p:nvPr/>
          </p:nvSpPr>
          <p:spPr>
            <a:xfrm>
              <a:off x="1728163" y="836712"/>
              <a:ext cx="5687675" cy="1079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4" name="TextBox 5">
              <a:extLst>
                <a:ext uri="{FF2B5EF4-FFF2-40B4-BE49-F238E27FC236}">
                  <a16:creationId xmlns:a16="http://schemas.microsoft.com/office/drawing/2014/main" id="{24E137C9-5B03-4FF9-A487-1708951C0DB4}"/>
                </a:ext>
              </a:extLst>
            </p:cNvPr>
            <p:cNvSpPr txBox="1">
              <a:spLocks noChangeArrowheads="1"/>
            </p:cNvSpPr>
            <p:nvPr/>
          </p:nvSpPr>
          <p:spPr bwMode="auto">
            <a:xfrm>
              <a:off x="1583668" y="1115162"/>
              <a:ext cx="5976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800">
                  <a:latin typeface="Sassoon Infant Rg"/>
                  <a:ea typeface="Sassoon Infant Rg"/>
                  <a:cs typeface="Sassoon Infant Rg"/>
                </a:rPr>
                <a:t>What does the prefix ‘auto’ mean?</a:t>
              </a:r>
            </a:p>
          </p:txBody>
        </p:sp>
        <p:pic>
          <p:nvPicPr>
            <p:cNvPr id="5125" name="Picture 7">
              <a:extLst>
                <a:ext uri="{FF2B5EF4-FFF2-40B4-BE49-F238E27FC236}">
                  <a16:creationId xmlns:a16="http://schemas.microsoft.com/office/drawing/2014/main" id="{3C237319-9C6C-405C-9849-583595F766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420888"/>
              <a:ext cx="2528057" cy="378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a:extLst>
              <a:ext uri="{FF2B5EF4-FFF2-40B4-BE49-F238E27FC236}">
                <a16:creationId xmlns:a16="http://schemas.microsoft.com/office/drawing/2014/main" id="{1DB03EE4-ED8E-4F23-A647-C3A422705331}"/>
              </a:ext>
            </a:extLst>
          </p:cNvPr>
          <p:cNvGrpSpPr>
            <a:grpSpLocks/>
          </p:cNvGrpSpPr>
          <p:nvPr/>
        </p:nvGrpSpPr>
        <p:grpSpPr bwMode="auto">
          <a:xfrm>
            <a:off x="1008063" y="1484313"/>
            <a:ext cx="7127875" cy="4537075"/>
            <a:chOff x="1007604" y="1628800"/>
            <a:chExt cx="7128792" cy="4536504"/>
          </a:xfrm>
        </p:grpSpPr>
        <p:sp>
          <p:nvSpPr>
            <p:cNvPr id="9" name="Rectangle 8">
              <a:extLst>
                <a:ext uri="{FF2B5EF4-FFF2-40B4-BE49-F238E27FC236}">
                  <a16:creationId xmlns:a16="http://schemas.microsoft.com/office/drawing/2014/main" id="{28E2A6FD-5902-4241-BCEE-EE68F8168AF6}"/>
                </a:ext>
              </a:extLst>
            </p:cNvPr>
            <p:cNvSpPr/>
            <p:nvPr/>
          </p:nvSpPr>
          <p:spPr>
            <a:xfrm>
              <a:off x="1007604" y="1628800"/>
              <a:ext cx="7128792"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9" name="TextBox 5">
              <a:extLst>
                <a:ext uri="{FF2B5EF4-FFF2-40B4-BE49-F238E27FC236}">
                  <a16:creationId xmlns:a16="http://schemas.microsoft.com/office/drawing/2014/main" id="{CD57C1DA-C6C0-4403-9F31-F9D5E562D48C}"/>
                </a:ext>
              </a:extLst>
            </p:cNvPr>
            <p:cNvSpPr txBox="1">
              <a:spLocks noChangeArrowheads="1"/>
            </p:cNvSpPr>
            <p:nvPr/>
          </p:nvSpPr>
          <p:spPr bwMode="auto">
            <a:xfrm>
              <a:off x="1421656" y="1850338"/>
              <a:ext cx="63006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latin typeface="Sassoon Infant Rg"/>
                  <a:ea typeface="Sassoon Infant Rg"/>
                  <a:cs typeface="Sassoon Infant Rg"/>
                </a:rPr>
                <a:t>‘Auto’ means ‘self’ therefore an autobiography is </a:t>
              </a:r>
              <a:br>
                <a:rPr lang="en-GB" altLang="en-US" sz="2000">
                  <a:latin typeface="Sassoon Infant Rg"/>
                  <a:ea typeface="Sassoon Infant Rg"/>
                  <a:cs typeface="Sassoon Infant Rg"/>
                </a:rPr>
              </a:br>
              <a:r>
                <a:rPr lang="en-GB" altLang="en-US" sz="2000">
                  <a:latin typeface="Sassoon Infant Rg"/>
                  <a:ea typeface="Sassoon Infant Rg"/>
                  <a:cs typeface="Sassoon Infant Rg"/>
                </a:rPr>
                <a:t>self-written. It is an account of someone’s life, written by the person themselves, in chronological order. An autobiography is different to a biography because it is written in the first person, explaining important events in their life. The subject may write about what has influenced them and include details of their feelings during different experiences they have had.</a:t>
              </a:r>
            </a:p>
            <a:p>
              <a:pPr algn="ctr">
                <a:spcBef>
                  <a:spcPct val="0"/>
                </a:spcBef>
                <a:buFontTx/>
                <a:buNone/>
              </a:pPr>
              <a:endParaRPr lang="en-GB" altLang="en-US" sz="2000">
                <a:latin typeface="Sassoon Infant Rg"/>
                <a:ea typeface="Sassoon Infant Rg"/>
                <a:cs typeface="Sassoon Infant Rg"/>
              </a:endParaRPr>
            </a:p>
            <a:p>
              <a:pPr algn="ctr">
                <a:spcBef>
                  <a:spcPct val="0"/>
                </a:spcBef>
                <a:buFontTx/>
                <a:buNone/>
              </a:pPr>
              <a:r>
                <a:rPr lang="en-GB" altLang="en-US" sz="2000">
                  <a:latin typeface="Sassoon Infant Rg"/>
                  <a:ea typeface="Sassoon Infant Rg"/>
                  <a:cs typeface="Sassoon Infant Rg"/>
                </a:rPr>
                <a:t>Autobiographies are primary historical sources of information whereas biographies are secondary sources.</a:t>
              </a:r>
            </a:p>
            <a:p>
              <a:pPr algn="ctr">
                <a:spcBef>
                  <a:spcPct val="0"/>
                </a:spcBef>
                <a:buFontTx/>
                <a:buNone/>
              </a:pPr>
              <a:endParaRPr lang="en-GB" altLang="en-US" sz="2000" b="1">
                <a:latin typeface="Sassoon Infant Rg"/>
                <a:ea typeface="Sassoon Infant Rg"/>
                <a:cs typeface="Sassoon Infant Rg"/>
              </a:endParaRPr>
            </a:p>
            <a:p>
              <a:pPr algn="ctr">
                <a:spcBef>
                  <a:spcPct val="0"/>
                </a:spcBef>
                <a:buFont typeface="Arial" panose="020B0604020202020204" pitchFamily="34" charset="0"/>
                <a:buNone/>
              </a:pPr>
              <a:r>
                <a:rPr lang="en-GB" altLang="en-US" sz="2000" b="1">
                  <a:latin typeface="Sassoon Infant Rg"/>
                  <a:ea typeface="Sassoon Infant Rg"/>
                  <a:cs typeface="Sassoon Infant Rg"/>
                </a:rPr>
                <a:t>To remember the difference … auto = self.</a:t>
              </a:r>
            </a:p>
          </p:txBody>
        </p:sp>
      </p:grpSp>
      <p:sp>
        <p:nvSpPr>
          <p:cNvPr id="6147" name="TextBox 3">
            <a:extLst>
              <a:ext uri="{FF2B5EF4-FFF2-40B4-BE49-F238E27FC236}">
                <a16:creationId xmlns:a16="http://schemas.microsoft.com/office/drawing/2014/main" id="{F93663D3-5992-47E7-92E4-E98B4CD57DE7}"/>
              </a:ext>
            </a:extLst>
          </p:cNvPr>
          <p:cNvSpPr txBox="1">
            <a:spLocks noChangeArrowheads="1"/>
          </p:cNvSpPr>
          <p:nvPr/>
        </p:nvSpPr>
        <p:spPr bwMode="auto">
          <a:xfrm>
            <a:off x="1368425" y="549275"/>
            <a:ext cx="6407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a:solidFill>
                  <a:srgbClr val="0077A2"/>
                </a:solidFill>
                <a:latin typeface="Amaranth" pitchFamily="50" charset="0"/>
                <a:cs typeface="Arial" panose="020B0604020202020204" pitchFamily="34" charset="0"/>
              </a:rPr>
              <a:t>Autobiographies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7">
            <a:extLst>
              <a:ext uri="{FF2B5EF4-FFF2-40B4-BE49-F238E27FC236}">
                <a16:creationId xmlns:a16="http://schemas.microsoft.com/office/drawing/2014/main" id="{DF46E783-161C-41CD-9652-FABBA791DD48}"/>
              </a:ext>
            </a:extLst>
          </p:cNvPr>
          <p:cNvGrpSpPr>
            <a:grpSpLocks/>
          </p:cNvGrpSpPr>
          <p:nvPr/>
        </p:nvGrpSpPr>
        <p:grpSpPr bwMode="auto">
          <a:xfrm>
            <a:off x="1004888" y="1389063"/>
            <a:ext cx="7127875" cy="1163637"/>
            <a:chOff x="1007604" y="1616605"/>
            <a:chExt cx="7128792" cy="1164322"/>
          </a:xfrm>
        </p:grpSpPr>
        <p:sp>
          <p:nvSpPr>
            <p:cNvPr id="7" name="Rectangle 6">
              <a:extLst>
                <a:ext uri="{FF2B5EF4-FFF2-40B4-BE49-F238E27FC236}">
                  <a16:creationId xmlns:a16="http://schemas.microsoft.com/office/drawing/2014/main" id="{1423EB5C-42E0-4201-A086-EDD3CDD42843}"/>
                </a:ext>
              </a:extLst>
            </p:cNvPr>
            <p:cNvSpPr/>
            <p:nvPr/>
          </p:nvSpPr>
          <p:spPr>
            <a:xfrm>
              <a:off x="1007604" y="1616605"/>
              <a:ext cx="7128792" cy="1164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8" name="TextBox 3">
              <a:extLst>
                <a:ext uri="{FF2B5EF4-FFF2-40B4-BE49-F238E27FC236}">
                  <a16:creationId xmlns:a16="http://schemas.microsoft.com/office/drawing/2014/main" id="{BB40FECA-1028-461D-8F3C-63FCC335DC92}"/>
                </a:ext>
              </a:extLst>
            </p:cNvPr>
            <p:cNvSpPr txBox="1">
              <a:spLocks noChangeArrowheads="1"/>
            </p:cNvSpPr>
            <p:nvPr/>
          </p:nvSpPr>
          <p:spPr bwMode="auto">
            <a:xfrm>
              <a:off x="1371265" y="1783267"/>
              <a:ext cx="6407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400">
                  <a:solidFill>
                    <a:srgbClr val="0077A2"/>
                  </a:solidFill>
                  <a:latin typeface="Sassoon Infant Md" pitchFamily="50" charset="0"/>
                  <a:ea typeface="Sassoon Infant Rg"/>
                  <a:cs typeface="Sassoon Infant Rg"/>
                </a:rPr>
                <a:t>Biographical or Autobiographical Writing?</a:t>
              </a:r>
            </a:p>
            <a:p>
              <a:pPr algn="ctr">
                <a:spcBef>
                  <a:spcPct val="0"/>
                </a:spcBef>
                <a:buFontTx/>
                <a:buNone/>
              </a:pPr>
              <a:r>
                <a:rPr lang="en-GB" altLang="en-US" sz="2400">
                  <a:solidFill>
                    <a:srgbClr val="0077A2"/>
                  </a:solidFill>
                  <a:latin typeface="Sassoon Infant Md" pitchFamily="50" charset="0"/>
                  <a:ea typeface="Sassoon Infant Rg"/>
                  <a:cs typeface="Sassoon Infant Rg"/>
                </a:rPr>
                <a:t>How do you know?</a:t>
              </a:r>
            </a:p>
          </p:txBody>
        </p:sp>
      </p:grpSp>
      <p:sp>
        <p:nvSpPr>
          <p:cNvPr id="7171" name="TextBox 3">
            <a:extLst>
              <a:ext uri="{FF2B5EF4-FFF2-40B4-BE49-F238E27FC236}">
                <a16:creationId xmlns:a16="http://schemas.microsoft.com/office/drawing/2014/main" id="{4E736A2D-936D-449B-83EC-B2CEE17E670F}"/>
              </a:ext>
            </a:extLst>
          </p:cNvPr>
          <p:cNvSpPr txBox="1">
            <a:spLocks noChangeArrowheads="1"/>
          </p:cNvSpPr>
          <p:nvPr/>
        </p:nvSpPr>
        <p:spPr bwMode="auto">
          <a:xfrm>
            <a:off x="1365250" y="476250"/>
            <a:ext cx="6407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a:solidFill>
                  <a:srgbClr val="0077A2"/>
                </a:solidFill>
                <a:latin typeface="Amaranth" pitchFamily="50" charset="0"/>
                <a:cs typeface="Arial" panose="020B0604020202020204" pitchFamily="34" charset="0"/>
              </a:rPr>
              <a:t>Quick Quiz</a:t>
            </a:r>
          </a:p>
        </p:txBody>
      </p:sp>
      <p:sp>
        <p:nvSpPr>
          <p:cNvPr id="3" name="Rounded Rectangle 2">
            <a:extLst>
              <a:ext uri="{FF2B5EF4-FFF2-40B4-BE49-F238E27FC236}">
                <a16:creationId xmlns:a16="http://schemas.microsoft.com/office/drawing/2014/main" id="{67463A14-750D-4EFC-AD0E-EEF8FF0EF2EE}"/>
              </a:ext>
            </a:extLst>
          </p:cNvPr>
          <p:cNvSpPr/>
          <p:nvPr/>
        </p:nvSpPr>
        <p:spPr>
          <a:xfrm>
            <a:off x="1004888" y="2822575"/>
            <a:ext cx="2292350" cy="1536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latin typeface="Sassoon Infant Rg" panose="02000503030000020003" pitchFamily="50" charset="0"/>
                <a:ea typeface="Sassoon Infant Rg" panose="02000503030000020003" pitchFamily="50" charset="0"/>
              </a:rPr>
              <a:t>He was born and grew up in London, moving to France at the age of 13.</a:t>
            </a:r>
            <a:endParaRPr lang="en-GB" dirty="0">
              <a:solidFill>
                <a:schemeClr val="tx1"/>
              </a:solidFill>
              <a:latin typeface="Sassoon Infant Rg" panose="02000503030000020003" pitchFamily="50" charset="0"/>
              <a:ea typeface="Sassoon Infant Rg" panose="02000503030000020003" pitchFamily="50" charset="0"/>
            </a:endParaRPr>
          </a:p>
        </p:txBody>
      </p:sp>
      <p:sp>
        <p:nvSpPr>
          <p:cNvPr id="9" name="Rounded Rectangle 8">
            <a:extLst>
              <a:ext uri="{FF2B5EF4-FFF2-40B4-BE49-F238E27FC236}">
                <a16:creationId xmlns:a16="http://schemas.microsoft.com/office/drawing/2014/main" id="{9B0F2D7C-67ED-4B1F-A5AC-F3B35674BFF6}"/>
              </a:ext>
            </a:extLst>
          </p:cNvPr>
          <p:cNvSpPr/>
          <p:nvPr/>
        </p:nvSpPr>
        <p:spPr>
          <a:xfrm>
            <a:off x="3422650" y="2822575"/>
            <a:ext cx="2292350" cy="1536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latin typeface="Sassoon Infant Rg" panose="02000503030000020003" pitchFamily="50" charset="0"/>
                <a:ea typeface="Sassoon Infant Rg" panose="02000503030000020003" pitchFamily="50" charset="0"/>
              </a:rPr>
              <a:t>I never enjoyed writing until I met my idol, Jacqueline Wilson, who ignited my interest.</a:t>
            </a:r>
            <a:endParaRPr lang="en-GB" dirty="0">
              <a:solidFill>
                <a:schemeClr val="tx1"/>
              </a:solidFill>
              <a:latin typeface="Sassoon Infant Rg" panose="02000503030000020003" pitchFamily="50" charset="0"/>
              <a:ea typeface="Sassoon Infant Rg" panose="02000503030000020003" pitchFamily="50" charset="0"/>
            </a:endParaRPr>
          </a:p>
        </p:txBody>
      </p:sp>
      <p:sp>
        <p:nvSpPr>
          <p:cNvPr id="10" name="Rounded Rectangle 9">
            <a:extLst>
              <a:ext uri="{FF2B5EF4-FFF2-40B4-BE49-F238E27FC236}">
                <a16:creationId xmlns:a16="http://schemas.microsoft.com/office/drawing/2014/main" id="{CBF52100-7455-4D97-AEB8-6C36441C2E56}"/>
              </a:ext>
            </a:extLst>
          </p:cNvPr>
          <p:cNvSpPr/>
          <p:nvPr/>
        </p:nvSpPr>
        <p:spPr>
          <a:xfrm>
            <a:off x="5840413" y="2822575"/>
            <a:ext cx="2292350" cy="1536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latin typeface="Sassoon Infant Rg" panose="02000503030000020003" pitchFamily="50" charset="0"/>
                <a:ea typeface="Sassoon Infant Rg" panose="02000503030000020003" pitchFamily="50" charset="0"/>
              </a:rPr>
              <a:t>‘‘She never could sit still at school!’’ was the comment made by Mrs Alice Hall, an old teacher of hers.</a:t>
            </a:r>
          </a:p>
        </p:txBody>
      </p:sp>
      <p:sp>
        <p:nvSpPr>
          <p:cNvPr id="13" name="Rounded Rectangle 12">
            <a:extLst>
              <a:ext uri="{FF2B5EF4-FFF2-40B4-BE49-F238E27FC236}">
                <a16:creationId xmlns:a16="http://schemas.microsoft.com/office/drawing/2014/main" id="{CBA13C3A-9F50-478B-8A47-D2DA65431167}"/>
              </a:ext>
            </a:extLst>
          </p:cNvPr>
          <p:cNvSpPr/>
          <p:nvPr/>
        </p:nvSpPr>
        <p:spPr>
          <a:xfrm>
            <a:off x="1020763" y="4629150"/>
            <a:ext cx="2292350" cy="1536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latin typeface="Sassoon Infant Rg" panose="02000503030000020003" pitchFamily="50" charset="0"/>
                <a:ea typeface="Sassoon Infant Rg" panose="02000503030000020003" pitchFamily="50" charset="0"/>
              </a:rPr>
              <a:t>He died at the age of 98, with his family at his bedside. </a:t>
            </a:r>
            <a:endParaRPr lang="en-GB" dirty="0">
              <a:solidFill>
                <a:schemeClr val="tx1"/>
              </a:solidFill>
              <a:latin typeface="Sassoon Infant Rg" panose="02000503030000020003" pitchFamily="50" charset="0"/>
              <a:ea typeface="Sassoon Infant Rg" panose="02000503030000020003" pitchFamily="50" charset="0"/>
            </a:endParaRPr>
          </a:p>
        </p:txBody>
      </p:sp>
      <p:sp>
        <p:nvSpPr>
          <p:cNvPr id="14" name="Rounded Rectangle 13">
            <a:extLst>
              <a:ext uri="{FF2B5EF4-FFF2-40B4-BE49-F238E27FC236}">
                <a16:creationId xmlns:a16="http://schemas.microsoft.com/office/drawing/2014/main" id="{4616F891-E0B9-4BFE-A0B9-307C1BA732C9}"/>
              </a:ext>
            </a:extLst>
          </p:cNvPr>
          <p:cNvSpPr/>
          <p:nvPr/>
        </p:nvSpPr>
        <p:spPr>
          <a:xfrm>
            <a:off x="3438525" y="4629150"/>
            <a:ext cx="4697413" cy="1536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latin typeface="Sassoon Infant Rg" panose="02000503030000020003" pitchFamily="50" charset="0"/>
                <a:ea typeface="Sassoon Infant Rg" panose="02000503030000020003" pitchFamily="50" charset="0"/>
              </a:rPr>
              <a:t>Dancing became my passion. I would dance every day and used to get angry and frustrated when I was told off for practising in the living room. I think my mother was always more concerned about me knocking over her priceless ornaments.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7">
            <a:extLst>
              <a:ext uri="{FF2B5EF4-FFF2-40B4-BE49-F238E27FC236}">
                <a16:creationId xmlns:a16="http://schemas.microsoft.com/office/drawing/2014/main" id="{2B62D7DD-3867-4F04-807B-519D5C95A008}"/>
              </a:ext>
            </a:extLst>
          </p:cNvPr>
          <p:cNvGrpSpPr>
            <a:grpSpLocks/>
          </p:cNvGrpSpPr>
          <p:nvPr/>
        </p:nvGrpSpPr>
        <p:grpSpPr bwMode="auto">
          <a:xfrm>
            <a:off x="1368425" y="2413000"/>
            <a:ext cx="6407150" cy="1020763"/>
            <a:chOff x="1368425" y="1616606"/>
            <a:chExt cx="6407150" cy="1020306"/>
          </a:xfrm>
        </p:grpSpPr>
        <p:sp>
          <p:nvSpPr>
            <p:cNvPr id="7" name="Rectangle 6">
              <a:extLst>
                <a:ext uri="{FF2B5EF4-FFF2-40B4-BE49-F238E27FC236}">
                  <a16:creationId xmlns:a16="http://schemas.microsoft.com/office/drawing/2014/main" id="{A045DB9C-0B1D-4D99-8D85-8FFF6E0335BE}"/>
                </a:ext>
              </a:extLst>
            </p:cNvPr>
            <p:cNvSpPr/>
            <p:nvPr/>
          </p:nvSpPr>
          <p:spPr>
            <a:xfrm>
              <a:off x="1655763" y="1616606"/>
              <a:ext cx="5832475" cy="102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0077A2"/>
                </a:solidFill>
                <a:latin typeface="Sassoon Infant Md" panose="02000603050000020003" pitchFamily="50" charset="0"/>
              </a:endParaRPr>
            </a:p>
          </p:txBody>
        </p:sp>
        <p:sp>
          <p:nvSpPr>
            <p:cNvPr id="8211" name="TextBox 3">
              <a:extLst>
                <a:ext uri="{FF2B5EF4-FFF2-40B4-BE49-F238E27FC236}">
                  <a16:creationId xmlns:a16="http://schemas.microsoft.com/office/drawing/2014/main" id="{4ECB53C1-BBF6-4398-BBF2-4F30495E1334}"/>
                </a:ext>
              </a:extLst>
            </p:cNvPr>
            <p:cNvSpPr txBox="1">
              <a:spLocks noChangeArrowheads="1"/>
            </p:cNvSpPr>
            <p:nvPr/>
          </p:nvSpPr>
          <p:spPr bwMode="auto">
            <a:xfrm>
              <a:off x="1368425" y="1772816"/>
              <a:ext cx="6407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solidFill>
                    <a:srgbClr val="0077A2"/>
                  </a:solidFill>
                  <a:latin typeface="Sassoon Infant Md" pitchFamily="50" charset="0"/>
                  <a:ea typeface="Sassoon Infant Rg"/>
                  <a:cs typeface="Sassoon Infant Rg"/>
                </a:rPr>
                <a:t>Is this biographical or autobiographical writing?</a:t>
              </a:r>
            </a:p>
            <a:p>
              <a:pPr algn="ctr">
                <a:spcBef>
                  <a:spcPct val="0"/>
                </a:spcBef>
                <a:buFontTx/>
                <a:buNone/>
              </a:pPr>
              <a:r>
                <a:rPr lang="en-GB" altLang="en-US" sz="2000">
                  <a:solidFill>
                    <a:srgbClr val="0077A2"/>
                  </a:solidFill>
                  <a:latin typeface="Sassoon Infant Md" pitchFamily="50" charset="0"/>
                  <a:ea typeface="Sassoon Infant Rg"/>
                  <a:cs typeface="Sassoon Infant Rg"/>
                </a:rPr>
                <a:t>Match up the subject to the picture.</a:t>
              </a:r>
            </a:p>
          </p:txBody>
        </p:sp>
      </p:grpSp>
      <p:sp>
        <p:nvSpPr>
          <p:cNvPr id="8195" name="TextBox 3">
            <a:extLst>
              <a:ext uri="{FF2B5EF4-FFF2-40B4-BE49-F238E27FC236}">
                <a16:creationId xmlns:a16="http://schemas.microsoft.com/office/drawing/2014/main" id="{313DA1D8-5F52-44C1-91A1-3BD8435BD790}"/>
              </a:ext>
            </a:extLst>
          </p:cNvPr>
          <p:cNvSpPr txBox="1">
            <a:spLocks noChangeArrowheads="1"/>
          </p:cNvSpPr>
          <p:nvPr/>
        </p:nvSpPr>
        <p:spPr bwMode="auto">
          <a:xfrm>
            <a:off x="1368425" y="422275"/>
            <a:ext cx="6407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a:solidFill>
                  <a:srgbClr val="0077A2"/>
                </a:solidFill>
                <a:latin typeface="Amaranth" pitchFamily="50" charset="0"/>
                <a:cs typeface="Arial" panose="020B0604020202020204" pitchFamily="34" charset="0"/>
              </a:rPr>
              <a:t>Famous Faces Task</a:t>
            </a:r>
          </a:p>
        </p:txBody>
      </p:sp>
      <p:grpSp>
        <p:nvGrpSpPr>
          <p:cNvPr id="8196" name="Group 27">
            <a:extLst>
              <a:ext uri="{FF2B5EF4-FFF2-40B4-BE49-F238E27FC236}">
                <a16:creationId xmlns:a16="http://schemas.microsoft.com/office/drawing/2014/main" id="{EFA25A90-C51C-4C42-A26F-0B901A98556D}"/>
              </a:ext>
            </a:extLst>
          </p:cNvPr>
          <p:cNvGrpSpPr>
            <a:grpSpLocks/>
          </p:cNvGrpSpPr>
          <p:nvPr/>
        </p:nvGrpSpPr>
        <p:grpSpPr bwMode="auto">
          <a:xfrm>
            <a:off x="4670425" y="3644900"/>
            <a:ext cx="4108450" cy="2601913"/>
            <a:chOff x="4669792" y="3573016"/>
            <a:chExt cx="4108766" cy="2602470"/>
          </a:xfrm>
        </p:grpSpPr>
        <p:sp>
          <p:nvSpPr>
            <p:cNvPr id="16" name="Rounded Rectangle 15">
              <a:extLst>
                <a:ext uri="{FF2B5EF4-FFF2-40B4-BE49-F238E27FC236}">
                  <a16:creationId xmlns:a16="http://schemas.microsoft.com/office/drawing/2014/main" id="{761B34E3-199A-46DF-96FE-2EE975A9C7F5}"/>
                </a:ext>
              </a:extLst>
            </p:cNvPr>
            <p:cNvSpPr/>
            <p:nvPr/>
          </p:nvSpPr>
          <p:spPr>
            <a:xfrm>
              <a:off x="4669792" y="3573016"/>
              <a:ext cx="4108766" cy="2602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209" name="Rectangle 18">
              <a:extLst>
                <a:ext uri="{FF2B5EF4-FFF2-40B4-BE49-F238E27FC236}">
                  <a16:creationId xmlns:a16="http://schemas.microsoft.com/office/drawing/2014/main" id="{F86F6D76-44F0-4C21-95FE-5F868953AF0A}"/>
                </a:ext>
              </a:extLst>
            </p:cNvPr>
            <p:cNvSpPr>
              <a:spLocks noChangeArrowheads="1"/>
            </p:cNvSpPr>
            <p:nvPr/>
          </p:nvSpPr>
          <p:spPr bwMode="auto">
            <a:xfrm>
              <a:off x="4942504" y="3715267"/>
              <a:ext cx="356334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latin typeface="Sassoon Infant Rg"/>
                  <a:ea typeface="Sassoon Infant Rg"/>
                  <a:cs typeface="Sassoon Infant Rg"/>
                </a:rPr>
                <a:t>He had many inventions, some of these included the metal detector, the audiometer (a device used to detect hearing problems), he invented techniques which helped in teaching speech to the deaf and also made a device to help locate icebergs!   </a:t>
              </a:r>
            </a:p>
          </p:txBody>
        </p:sp>
      </p:grpSp>
      <p:grpSp>
        <p:nvGrpSpPr>
          <p:cNvPr id="8197" name="Group 28">
            <a:extLst>
              <a:ext uri="{FF2B5EF4-FFF2-40B4-BE49-F238E27FC236}">
                <a16:creationId xmlns:a16="http://schemas.microsoft.com/office/drawing/2014/main" id="{571488CF-A8D6-4118-BE8A-583EAF21594B}"/>
              </a:ext>
            </a:extLst>
          </p:cNvPr>
          <p:cNvGrpSpPr>
            <a:grpSpLocks/>
          </p:cNvGrpSpPr>
          <p:nvPr/>
        </p:nvGrpSpPr>
        <p:grpSpPr bwMode="auto">
          <a:xfrm>
            <a:off x="425450" y="3644900"/>
            <a:ext cx="4108450" cy="2601913"/>
            <a:chOff x="424670" y="3573016"/>
            <a:chExt cx="4108766" cy="2602470"/>
          </a:xfrm>
        </p:grpSpPr>
        <p:sp>
          <p:nvSpPr>
            <p:cNvPr id="21" name="Rounded Rectangle 20">
              <a:extLst>
                <a:ext uri="{FF2B5EF4-FFF2-40B4-BE49-F238E27FC236}">
                  <a16:creationId xmlns:a16="http://schemas.microsoft.com/office/drawing/2014/main" id="{F46DC7FA-D3D7-4896-AC73-60FBB22CA986}"/>
                </a:ext>
              </a:extLst>
            </p:cNvPr>
            <p:cNvSpPr/>
            <p:nvPr/>
          </p:nvSpPr>
          <p:spPr>
            <a:xfrm>
              <a:off x="424670" y="3573016"/>
              <a:ext cx="4108766" cy="2602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207" name="Rectangle 17">
              <a:extLst>
                <a:ext uri="{FF2B5EF4-FFF2-40B4-BE49-F238E27FC236}">
                  <a16:creationId xmlns:a16="http://schemas.microsoft.com/office/drawing/2014/main" id="{4B6D4A5F-A871-4213-B168-635E2F68D160}"/>
                </a:ext>
              </a:extLst>
            </p:cNvPr>
            <p:cNvSpPr>
              <a:spLocks noChangeArrowheads="1"/>
            </p:cNvSpPr>
            <p:nvPr/>
          </p:nvSpPr>
          <p:spPr bwMode="auto">
            <a:xfrm>
              <a:off x="678853" y="3853766"/>
              <a:ext cx="3600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a:latin typeface="Sassoon Infant Rg"/>
                  <a:ea typeface="Sassoon Infant Rg"/>
                  <a:cs typeface="Sassoon Infant Rg"/>
                </a:rPr>
                <a:t>He was born in Wales on 13th September 1916. His father died when he was 3 years old and he was brought up by his mother. </a:t>
              </a:r>
              <a:br>
                <a:rPr lang="en-GB" altLang="en-US" sz="1800">
                  <a:latin typeface="Sassoon Infant Rg"/>
                  <a:ea typeface="Sassoon Infant Rg"/>
                  <a:cs typeface="Sassoon Infant Rg"/>
                </a:rPr>
              </a:br>
              <a:r>
                <a:rPr lang="en-GB" altLang="en-US" sz="1800">
                  <a:latin typeface="Sassoon Infant Rg"/>
                  <a:ea typeface="Sassoon Infant Rg"/>
                  <a:cs typeface="Sassoon Infant Rg"/>
                </a:rPr>
                <a:t> He was quite unhappy at boarding school which gave him inspiration for some of his stories.  </a:t>
              </a:r>
            </a:p>
          </p:txBody>
        </p:sp>
      </p:grpSp>
      <p:grpSp>
        <p:nvGrpSpPr>
          <p:cNvPr id="8198" name="Group 22">
            <a:extLst>
              <a:ext uri="{FF2B5EF4-FFF2-40B4-BE49-F238E27FC236}">
                <a16:creationId xmlns:a16="http://schemas.microsoft.com/office/drawing/2014/main" id="{2F9B55C5-A3B2-471C-817B-7F19C76C462D}"/>
              </a:ext>
            </a:extLst>
          </p:cNvPr>
          <p:cNvGrpSpPr>
            <a:grpSpLocks/>
          </p:cNvGrpSpPr>
          <p:nvPr/>
        </p:nvGrpSpPr>
        <p:grpSpPr bwMode="auto">
          <a:xfrm>
            <a:off x="139700" y="757238"/>
            <a:ext cx="4264025" cy="1762125"/>
            <a:chOff x="139763" y="758002"/>
            <a:chExt cx="4263316" cy="1762089"/>
          </a:xfrm>
        </p:grpSpPr>
        <p:sp>
          <p:nvSpPr>
            <p:cNvPr id="20" name="Rounded Rectangle 19">
              <a:extLst>
                <a:ext uri="{FF2B5EF4-FFF2-40B4-BE49-F238E27FC236}">
                  <a16:creationId xmlns:a16="http://schemas.microsoft.com/office/drawing/2014/main" id="{A3B4552D-2811-461B-968C-73165665C881}"/>
                </a:ext>
              </a:extLst>
            </p:cNvPr>
            <p:cNvSpPr/>
            <p:nvPr/>
          </p:nvSpPr>
          <p:spPr>
            <a:xfrm>
              <a:off x="1296859" y="1256467"/>
              <a:ext cx="3106220" cy="8762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204" name="Picture 1">
              <a:extLst>
                <a:ext uri="{FF2B5EF4-FFF2-40B4-BE49-F238E27FC236}">
                  <a16:creationId xmlns:a16="http://schemas.microsoft.com/office/drawing/2014/main" id="{2547E528-3539-471C-9ABD-F78CE407B8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63" y="758002"/>
              <a:ext cx="1762089" cy="176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Box 3">
              <a:extLst>
                <a:ext uri="{FF2B5EF4-FFF2-40B4-BE49-F238E27FC236}">
                  <a16:creationId xmlns:a16="http://schemas.microsoft.com/office/drawing/2014/main" id="{5308F304-EB9F-484E-83C4-B72D60894998}"/>
                </a:ext>
              </a:extLst>
            </p:cNvPr>
            <p:cNvSpPr txBox="1">
              <a:spLocks noChangeArrowheads="1"/>
            </p:cNvSpPr>
            <p:nvPr/>
          </p:nvSpPr>
          <p:spPr bwMode="auto">
            <a:xfrm>
              <a:off x="2195736" y="1350985"/>
              <a:ext cx="1824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b="1">
                  <a:latin typeface="Sassoon Infant Rg"/>
                  <a:ea typeface="Sassoon Infant Rg"/>
                  <a:cs typeface="Sassoon Infant Rg"/>
                </a:rPr>
                <a:t>Alexander Graham Bell</a:t>
              </a:r>
            </a:p>
          </p:txBody>
        </p:sp>
      </p:grpSp>
      <p:grpSp>
        <p:nvGrpSpPr>
          <p:cNvPr id="8199" name="Group 26">
            <a:extLst>
              <a:ext uri="{FF2B5EF4-FFF2-40B4-BE49-F238E27FC236}">
                <a16:creationId xmlns:a16="http://schemas.microsoft.com/office/drawing/2014/main" id="{9D4BF707-3046-4FF7-A294-7D1EF46DFDE4}"/>
              </a:ext>
            </a:extLst>
          </p:cNvPr>
          <p:cNvGrpSpPr>
            <a:grpSpLocks/>
          </p:cNvGrpSpPr>
          <p:nvPr/>
        </p:nvGrpSpPr>
        <p:grpSpPr bwMode="auto">
          <a:xfrm>
            <a:off x="4767263" y="757238"/>
            <a:ext cx="4237037" cy="1762125"/>
            <a:chOff x="4767584" y="758002"/>
            <a:chExt cx="4236653" cy="1762089"/>
          </a:xfrm>
        </p:grpSpPr>
        <p:sp>
          <p:nvSpPr>
            <p:cNvPr id="24" name="Rounded Rectangle 23">
              <a:extLst>
                <a:ext uri="{FF2B5EF4-FFF2-40B4-BE49-F238E27FC236}">
                  <a16:creationId xmlns:a16="http://schemas.microsoft.com/office/drawing/2014/main" id="{16C775D0-6F8A-4FBB-A51A-EAFAFF46BDAE}"/>
                </a:ext>
              </a:extLst>
            </p:cNvPr>
            <p:cNvSpPr/>
            <p:nvPr/>
          </p:nvSpPr>
          <p:spPr>
            <a:xfrm>
              <a:off x="4767584" y="1256467"/>
              <a:ext cx="3106455" cy="8762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201" name="Picture 16">
              <a:extLst>
                <a:ext uri="{FF2B5EF4-FFF2-40B4-BE49-F238E27FC236}">
                  <a16:creationId xmlns:a16="http://schemas.microsoft.com/office/drawing/2014/main" id="{4F58C1DD-4D29-453B-8A2A-639171E5E8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2148" y="758002"/>
              <a:ext cx="1762089" cy="176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Box 3">
              <a:extLst>
                <a:ext uri="{FF2B5EF4-FFF2-40B4-BE49-F238E27FC236}">
                  <a16:creationId xmlns:a16="http://schemas.microsoft.com/office/drawing/2014/main" id="{CEE418DE-CADE-4B45-A4D7-97955BB2D0E2}"/>
                </a:ext>
              </a:extLst>
            </p:cNvPr>
            <p:cNvSpPr txBox="1">
              <a:spLocks noChangeArrowheads="1"/>
            </p:cNvSpPr>
            <p:nvPr/>
          </p:nvSpPr>
          <p:spPr bwMode="auto">
            <a:xfrm>
              <a:off x="5092447" y="1515312"/>
              <a:ext cx="1824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b="1">
                  <a:latin typeface="Sassoon Infant Rg"/>
                  <a:ea typeface="Sassoon Infant Rg"/>
                  <a:cs typeface="Sassoon Infant Rg"/>
                </a:rPr>
                <a:t>Roald Dahl</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
            <a:extLst>
              <a:ext uri="{FF2B5EF4-FFF2-40B4-BE49-F238E27FC236}">
                <a16:creationId xmlns:a16="http://schemas.microsoft.com/office/drawing/2014/main" id="{EBC62DD0-D130-4A7C-8B8A-C82F4997BD2E}"/>
              </a:ext>
            </a:extLst>
          </p:cNvPr>
          <p:cNvGrpSpPr>
            <a:grpSpLocks/>
          </p:cNvGrpSpPr>
          <p:nvPr/>
        </p:nvGrpSpPr>
        <p:grpSpPr bwMode="auto">
          <a:xfrm>
            <a:off x="1368425" y="2413000"/>
            <a:ext cx="6407150" cy="1020763"/>
            <a:chOff x="1368425" y="1616606"/>
            <a:chExt cx="6407150" cy="1020306"/>
          </a:xfrm>
        </p:grpSpPr>
        <p:sp>
          <p:nvSpPr>
            <p:cNvPr id="7" name="Rectangle 6">
              <a:extLst>
                <a:ext uri="{FF2B5EF4-FFF2-40B4-BE49-F238E27FC236}">
                  <a16:creationId xmlns:a16="http://schemas.microsoft.com/office/drawing/2014/main" id="{B9776E0D-8C47-4A43-9FDE-D50010684DB7}"/>
                </a:ext>
              </a:extLst>
            </p:cNvPr>
            <p:cNvSpPr/>
            <p:nvPr/>
          </p:nvSpPr>
          <p:spPr>
            <a:xfrm>
              <a:off x="1655763" y="1616606"/>
              <a:ext cx="5832475" cy="102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0077A2"/>
                </a:solidFill>
                <a:latin typeface="Sassoon Infant Md" panose="02000603050000020003" pitchFamily="50" charset="0"/>
              </a:endParaRPr>
            </a:p>
          </p:txBody>
        </p:sp>
        <p:sp>
          <p:nvSpPr>
            <p:cNvPr id="9236" name="TextBox 3">
              <a:extLst>
                <a:ext uri="{FF2B5EF4-FFF2-40B4-BE49-F238E27FC236}">
                  <a16:creationId xmlns:a16="http://schemas.microsoft.com/office/drawing/2014/main" id="{93F22B06-1412-4FEA-BA03-53087FEAC0D4}"/>
                </a:ext>
              </a:extLst>
            </p:cNvPr>
            <p:cNvSpPr txBox="1">
              <a:spLocks noChangeArrowheads="1"/>
            </p:cNvSpPr>
            <p:nvPr/>
          </p:nvSpPr>
          <p:spPr bwMode="auto">
            <a:xfrm>
              <a:off x="1368425" y="1772816"/>
              <a:ext cx="6407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a:solidFill>
                    <a:srgbClr val="0077A2"/>
                  </a:solidFill>
                  <a:latin typeface="Sassoon Infant Md" pitchFamily="50" charset="0"/>
                  <a:ea typeface="Sassoon Infant Rg"/>
                  <a:cs typeface="Sassoon Infant Rg"/>
                </a:rPr>
                <a:t>Is this biographical or autobiographical writing?</a:t>
              </a:r>
            </a:p>
            <a:p>
              <a:pPr algn="ctr">
                <a:spcBef>
                  <a:spcPct val="0"/>
                </a:spcBef>
                <a:buFontTx/>
                <a:buNone/>
              </a:pPr>
              <a:r>
                <a:rPr lang="en-GB" altLang="en-US" sz="2000">
                  <a:solidFill>
                    <a:srgbClr val="0077A2"/>
                  </a:solidFill>
                  <a:latin typeface="Sassoon Infant Md" pitchFamily="50" charset="0"/>
                  <a:ea typeface="Sassoon Infant Rg"/>
                  <a:cs typeface="Sassoon Infant Rg"/>
                </a:rPr>
                <a:t>Match up the subject to the picture.</a:t>
              </a:r>
            </a:p>
          </p:txBody>
        </p:sp>
      </p:grpSp>
      <p:sp>
        <p:nvSpPr>
          <p:cNvPr id="9219" name="TextBox 3">
            <a:extLst>
              <a:ext uri="{FF2B5EF4-FFF2-40B4-BE49-F238E27FC236}">
                <a16:creationId xmlns:a16="http://schemas.microsoft.com/office/drawing/2014/main" id="{44D2EA0C-E0F7-4198-BA88-34B4C9A62F72}"/>
              </a:ext>
            </a:extLst>
          </p:cNvPr>
          <p:cNvSpPr txBox="1">
            <a:spLocks noChangeArrowheads="1"/>
          </p:cNvSpPr>
          <p:nvPr/>
        </p:nvSpPr>
        <p:spPr bwMode="auto">
          <a:xfrm>
            <a:off x="1368425" y="422275"/>
            <a:ext cx="6407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000">
                <a:solidFill>
                  <a:srgbClr val="0077A2"/>
                </a:solidFill>
                <a:latin typeface="Amaranth" pitchFamily="50" charset="0"/>
                <a:cs typeface="Arial" panose="020B0604020202020204" pitchFamily="34" charset="0"/>
              </a:rPr>
              <a:t>Famous Faces Task</a:t>
            </a:r>
          </a:p>
        </p:txBody>
      </p:sp>
      <p:grpSp>
        <p:nvGrpSpPr>
          <p:cNvPr id="9220" name="Group 27">
            <a:extLst>
              <a:ext uri="{FF2B5EF4-FFF2-40B4-BE49-F238E27FC236}">
                <a16:creationId xmlns:a16="http://schemas.microsoft.com/office/drawing/2014/main" id="{AFB4362D-A0EF-4E8B-8744-F8ECABD34957}"/>
              </a:ext>
            </a:extLst>
          </p:cNvPr>
          <p:cNvGrpSpPr>
            <a:grpSpLocks/>
          </p:cNvGrpSpPr>
          <p:nvPr/>
        </p:nvGrpSpPr>
        <p:grpSpPr bwMode="auto">
          <a:xfrm>
            <a:off x="4670425" y="3644900"/>
            <a:ext cx="4108450" cy="2601913"/>
            <a:chOff x="4669792" y="3573016"/>
            <a:chExt cx="4108766" cy="2602470"/>
          </a:xfrm>
        </p:grpSpPr>
        <p:sp>
          <p:nvSpPr>
            <p:cNvPr id="16" name="Rounded Rectangle 15">
              <a:extLst>
                <a:ext uri="{FF2B5EF4-FFF2-40B4-BE49-F238E27FC236}">
                  <a16:creationId xmlns:a16="http://schemas.microsoft.com/office/drawing/2014/main" id="{4627713B-D4FF-495C-9494-1C487F1C41F8}"/>
                </a:ext>
              </a:extLst>
            </p:cNvPr>
            <p:cNvSpPr/>
            <p:nvPr/>
          </p:nvSpPr>
          <p:spPr>
            <a:xfrm>
              <a:off x="4669792" y="3573016"/>
              <a:ext cx="4108766" cy="2602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34" name="Rectangle 18">
              <a:extLst>
                <a:ext uri="{FF2B5EF4-FFF2-40B4-BE49-F238E27FC236}">
                  <a16:creationId xmlns:a16="http://schemas.microsoft.com/office/drawing/2014/main" id="{340381C5-221B-41A7-A512-BF5EAE4D581E}"/>
                </a:ext>
              </a:extLst>
            </p:cNvPr>
            <p:cNvSpPr>
              <a:spLocks noChangeArrowheads="1"/>
            </p:cNvSpPr>
            <p:nvPr/>
          </p:nvSpPr>
          <p:spPr bwMode="auto">
            <a:xfrm>
              <a:off x="4942504" y="3715267"/>
              <a:ext cx="356334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200">
                  <a:latin typeface="Sassoon Infant Rg"/>
                  <a:ea typeface="Sassoon Infant Rg"/>
                  <a:cs typeface="Sassoon Infant Rg"/>
                </a:rPr>
                <a:t>I am crying. I am a Sheffield schoolgirl writing in her diary about the bullies awaiting me tomorrow.  They stand menacingly by the gates and lurk unseen in my head, mocking my size and status. They make a small girl shrink, and I feel insecure and frightened.</a:t>
              </a:r>
            </a:p>
            <a:p>
              <a:pPr algn="ctr">
                <a:spcBef>
                  <a:spcPct val="0"/>
                </a:spcBef>
                <a:buFontTx/>
                <a:buNone/>
              </a:pPr>
              <a:r>
                <a:rPr lang="en-GB" altLang="en-US" sz="1200">
                  <a:latin typeface="Sassoon Infant Rg"/>
                  <a:ea typeface="Sassoon Infant Rg"/>
                  <a:cs typeface="Sassoon Infant Rg"/>
                </a:rPr>
                <a:t>I pour the feelings out into words on the page, as if exposing them in some way will help, but nobody sees my diary. It is kept in my room as a hidden tale of hurt.  Fast forward two decades and I am crying again. I am standing in a cavernous arena in London.  Suddenly, the pain and suffering and frustration give way to a flood of overwhelming emotion.</a:t>
              </a:r>
            </a:p>
          </p:txBody>
        </p:sp>
      </p:grpSp>
      <p:grpSp>
        <p:nvGrpSpPr>
          <p:cNvPr id="9221" name="Group 28">
            <a:extLst>
              <a:ext uri="{FF2B5EF4-FFF2-40B4-BE49-F238E27FC236}">
                <a16:creationId xmlns:a16="http://schemas.microsoft.com/office/drawing/2014/main" id="{E3FC2946-B37F-48DB-8CA1-7CB8BD403B13}"/>
              </a:ext>
            </a:extLst>
          </p:cNvPr>
          <p:cNvGrpSpPr>
            <a:grpSpLocks/>
          </p:cNvGrpSpPr>
          <p:nvPr/>
        </p:nvGrpSpPr>
        <p:grpSpPr bwMode="auto">
          <a:xfrm>
            <a:off x="425450" y="3644900"/>
            <a:ext cx="4108450" cy="2601913"/>
            <a:chOff x="424670" y="3573016"/>
            <a:chExt cx="4108766" cy="2602470"/>
          </a:xfrm>
        </p:grpSpPr>
        <p:sp>
          <p:nvSpPr>
            <p:cNvPr id="21" name="Rounded Rectangle 20">
              <a:extLst>
                <a:ext uri="{FF2B5EF4-FFF2-40B4-BE49-F238E27FC236}">
                  <a16:creationId xmlns:a16="http://schemas.microsoft.com/office/drawing/2014/main" id="{1946AE9A-B21E-4362-A49B-DB1D7E8B39B7}"/>
                </a:ext>
              </a:extLst>
            </p:cNvPr>
            <p:cNvSpPr/>
            <p:nvPr/>
          </p:nvSpPr>
          <p:spPr>
            <a:xfrm>
              <a:off x="424670" y="3573016"/>
              <a:ext cx="4108766" cy="26024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32" name="Rectangle 17">
              <a:extLst>
                <a:ext uri="{FF2B5EF4-FFF2-40B4-BE49-F238E27FC236}">
                  <a16:creationId xmlns:a16="http://schemas.microsoft.com/office/drawing/2014/main" id="{AEF47684-12E1-4BDA-80CE-42C35F3C90DF}"/>
                </a:ext>
              </a:extLst>
            </p:cNvPr>
            <p:cNvSpPr>
              <a:spLocks noChangeArrowheads="1"/>
            </p:cNvSpPr>
            <p:nvPr/>
          </p:nvSpPr>
          <p:spPr bwMode="auto">
            <a:xfrm>
              <a:off x="678853" y="3729226"/>
              <a:ext cx="360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200">
                  <a:latin typeface="Sassoon Infant Rg"/>
                  <a:ea typeface="Sassoon Infant Rg"/>
                  <a:cs typeface="Sassoon Infant Rg"/>
                </a:rPr>
                <a:t> I don’t think I shall ever really feel at home in this house, but that does not mean that I loathe it here, it is more like being on vacation in a very peculiar boarding house… The Secret Annexe is an ideal hiding place. Although it leans to one side and is damp, you'd never find such a comfortable hiding place anywhere in Amsterdam, not even in the whole of Holland. Our little room perhaps looked bare at first with nothing on the walls; but thanks to Daddy who had brought my film star collection and postcards beforehand and with aid of paste, pot and brush, I have transformed the walls into one gigantic picture.</a:t>
              </a:r>
            </a:p>
          </p:txBody>
        </p:sp>
      </p:grpSp>
      <p:grpSp>
        <p:nvGrpSpPr>
          <p:cNvPr id="9222" name="Group 22">
            <a:extLst>
              <a:ext uri="{FF2B5EF4-FFF2-40B4-BE49-F238E27FC236}">
                <a16:creationId xmlns:a16="http://schemas.microsoft.com/office/drawing/2014/main" id="{1A9520F0-996D-42AE-95B1-6D23106360F5}"/>
              </a:ext>
            </a:extLst>
          </p:cNvPr>
          <p:cNvGrpSpPr>
            <a:grpSpLocks/>
          </p:cNvGrpSpPr>
          <p:nvPr/>
        </p:nvGrpSpPr>
        <p:grpSpPr bwMode="auto">
          <a:xfrm>
            <a:off x="139700" y="757238"/>
            <a:ext cx="4264025" cy="1762125"/>
            <a:chOff x="139763" y="758002"/>
            <a:chExt cx="4263316" cy="1762089"/>
          </a:xfrm>
        </p:grpSpPr>
        <p:sp>
          <p:nvSpPr>
            <p:cNvPr id="20" name="Rounded Rectangle 19">
              <a:extLst>
                <a:ext uri="{FF2B5EF4-FFF2-40B4-BE49-F238E27FC236}">
                  <a16:creationId xmlns:a16="http://schemas.microsoft.com/office/drawing/2014/main" id="{A3A0756E-760B-4B7C-B9D1-9B5EDEC148D0}"/>
                </a:ext>
              </a:extLst>
            </p:cNvPr>
            <p:cNvSpPr/>
            <p:nvPr/>
          </p:nvSpPr>
          <p:spPr>
            <a:xfrm>
              <a:off x="1296859" y="1256467"/>
              <a:ext cx="3106220" cy="8762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29" name="Picture 1">
              <a:extLst>
                <a:ext uri="{FF2B5EF4-FFF2-40B4-BE49-F238E27FC236}">
                  <a16:creationId xmlns:a16="http://schemas.microsoft.com/office/drawing/2014/main" id="{A9CB6381-94FE-44EF-A9E7-9D0A4DEE97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63" y="758002"/>
              <a:ext cx="1762089" cy="176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Box 3">
              <a:extLst>
                <a:ext uri="{FF2B5EF4-FFF2-40B4-BE49-F238E27FC236}">
                  <a16:creationId xmlns:a16="http://schemas.microsoft.com/office/drawing/2014/main" id="{2AFC222A-F242-4D03-B2D1-D696CA8DBA67}"/>
                </a:ext>
              </a:extLst>
            </p:cNvPr>
            <p:cNvSpPr txBox="1">
              <a:spLocks noChangeArrowheads="1"/>
            </p:cNvSpPr>
            <p:nvPr/>
          </p:nvSpPr>
          <p:spPr bwMode="auto">
            <a:xfrm>
              <a:off x="2195736" y="1515312"/>
              <a:ext cx="1824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b="1">
                  <a:latin typeface="Sassoon Infant Rg"/>
                  <a:ea typeface="Sassoon Infant Rg"/>
                  <a:cs typeface="Sassoon Infant Rg"/>
                </a:rPr>
                <a:t>Anne Frank</a:t>
              </a:r>
            </a:p>
          </p:txBody>
        </p:sp>
      </p:grpSp>
      <p:grpSp>
        <p:nvGrpSpPr>
          <p:cNvPr id="9223" name="Group 26">
            <a:extLst>
              <a:ext uri="{FF2B5EF4-FFF2-40B4-BE49-F238E27FC236}">
                <a16:creationId xmlns:a16="http://schemas.microsoft.com/office/drawing/2014/main" id="{1AE00CEE-D20C-416F-9D7F-3F6B7E901DDC}"/>
              </a:ext>
            </a:extLst>
          </p:cNvPr>
          <p:cNvGrpSpPr>
            <a:grpSpLocks/>
          </p:cNvGrpSpPr>
          <p:nvPr/>
        </p:nvGrpSpPr>
        <p:grpSpPr bwMode="auto">
          <a:xfrm>
            <a:off x="4767263" y="757238"/>
            <a:ext cx="4237037" cy="1762125"/>
            <a:chOff x="4767584" y="758002"/>
            <a:chExt cx="4236653" cy="1762089"/>
          </a:xfrm>
        </p:grpSpPr>
        <p:sp>
          <p:nvSpPr>
            <p:cNvPr id="24" name="Rounded Rectangle 23">
              <a:extLst>
                <a:ext uri="{FF2B5EF4-FFF2-40B4-BE49-F238E27FC236}">
                  <a16:creationId xmlns:a16="http://schemas.microsoft.com/office/drawing/2014/main" id="{6476EFA2-C4D5-4C1D-9768-BEFEFD3CC6DD}"/>
                </a:ext>
              </a:extLst>
            </p:cNvPr>
            <p:cNvSpPr/>
            <p:nvPr/>
          </p:nvSpPr>
          <p:spPr>
            <a:xfrm>
              <a:off x="4767584" y="1256467"/>
              <a:ext cx="3106455" cy="8762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226" name="Picture 16">
              <a:extLst>
                <a:ext uri="{FF2B5EF4-FFF2-40B4-BE49-F238E27FC236}">
                  <a16:creationId xmlns:a16="http://schemas.microsoft.com/office/drawing/2014/main" id="{A3DE6679-05E1-446F-BF1C-DDF1824212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2148" y="758002"/>
              <a:ext cx="1762089" cy="176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Box 3">
              <a:extLst>
                <a:ext uri="{FF2B5EF4-FFF2-40B4-BE49-F238E27FC236}">
                  <a16:creationId xmlns:a16="http://schemas.microsoft.com/office/drawing/2014/main" id="{0C4A77C8-A8E6-4080-B8D8-64C93171504D}"/>
                </a:ext>
              </a:extLst>
            </p:cNvPr>
            <p:cNvSpPr txBox="1">
              <a:spLocks noChangeArrowheads="1"/>
            </p:cNvSpPr>
            <p:nvPr/>
          </p:nvSpPr>
          <p:spPr bwMode="auto">
            <a:xfrm>
              <a:off x="5092447" y="1515312"/>
              <a:ext cx="1824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b="1">
                  <a:latin typeface="Sassoon Infant Rg"/>
                  <a:ea typeface="Sassoon Infant Rg"/>
                  <a:cs typeface="Sassoon Infant Rg"/>
                </a:rPr>
                <a:t>Jessica Ennis</a:t>
              </a:r>
            </a:p>
          </p:txBody>
        </p:sp>
      </p:grpSp>
      <p:sp>
        <p:nvSpPr>
          <p:cNvPr id="3" name="TextBox 2">
            <a:extLst>
              <a:ext uri="{FF2B5EF4-FFF2-40B4-BE49-F238E27FC236}">
                <a16:creationId xmlns:a16="http://schemas.microsoft.com/office/drawing/2014/main" id="{1903A1B7-5DE4-4E54-9DE7-6963A3B73F00}"/>
              </a:ext>
            </a:extLst>
          </p:cNvPr>
          <p:cNvSpPr txBox="1"/>
          <p:nvPr/>
        </p:nvSpPr>
        <p:spPr>
          <a:xfrm>
            <a:off x="-649288" y="6529388"/>
            <a:ext cx="10442576" cy="169862"/>
          </a:xfrm>
          <a:prstGeom prst="rect">
            <a:avLst/>
          </a:prstGeom>
          <a:noFill/>
        </p:spPr>
        <p:txBody>
          <a:bodyPr>
            <a:spAutoFit/>
          </a:bodyPr>
          <a:lstStyle/>
          <a:p>
            <a:pPr algn="ctr">
              <a:defRPr/>
            </a:pPr>
            <a:r>
              <a:rPr lang="en-GB" sz="500" dirty="0">
                <a:solidFill>
                  <a:schemeClr val="tx2">
                    <a:lumMod val="40000"/>
                    <a:lumOff val="60000"/>
                  </a:schemeClr>
                </a:solidFill>
                <a:latin typeface="BPreplay" panose="02000503000000020004" pitchFamily="50" charset="0"/>
              </a:rPr>
              <a:t>Jessica Ennis photo by Adam </a:t>
            </a:r>
            <a:r>
              <a:rPr lang="en-GB" sz="500" dirty="0" err="1">
                <a:solidFill>
                  <a:schemeClr val="tx2">
                    <a:lumMod val="40000"/>
                    <a:lumOff val="60000"/>
                  </a:schemeClr>
                </a:solidFill>
                <a:latin typeface="BPreplay" panose="02000503000000020004" pitchFamily="50" charset="0"/>
              </a:rPr>
              <a:t>Kerfoot</a:t>
            </a:r>
            <a:r>
              <a:rPr lang="en-GB" sz="500" dirty="0">
                <a:solidFill>
                  <a:schemeClr val="tx2">
                    <a:lumMod val="40000"/>
                    <a:lumOff val="60000"/>
                  </a:schemeClr>
                </a:solidFill>
                <a:latin typeface="BPreplay" panose="02000503000000020004" pitchFamily="50" charset="0"/>
              </a:rPr>
              <a:t>-Roberts from Halifax, UK - (CC BY-SA 2.0 ) via Wikimedia Commons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7D171B56074344A2284E8B3949134A" ma:contentTypeVersion="12" ma:contentTypeDescription="Create a new document." ma:contentTypeScope="" ma:versionID="bd492b0eaa39f7a217e5cb921c18af2d">
  <xsd:schema xmlns:xsd="http://www.w3.org/2001/XMLSchema" xmlns:xs="http://www.w3.org/2001/XMLSchema" xmlns:p="http://schemas.microsoft.com/office/2006/metadata/properties" xmlns:ns2="b44cd482-2b86-446b-8eb4-a2ce46a8b066" xmlns:ns3="56784698-4acb-4aee-acab-7138b202cf97" targetNamespace="http://schemas.microsoft.com/office/2006/metadata/properties" ma:root="true" ma:fieldsID="be2739be3925c3da41d9a5b100cdbf8a" ns2:_="" ns3:_="">
    <xsd:import namespace="b44cd482-2b86-446b-8eb4-a2ce46a8b066"/>
    <xsd:import namespace="56784698-4acb-4aee-acab-7138b202cf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cd482-2b86-446b-8eb4-a2ce46a8b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784698-4acb-4aee-acab-7138b202cf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6F66DD-9567-4BFC-9A55-0C03FEE9FEE6}">
  <ds:schemaRefs>
    <ds:schemaRef ds:uri="http://schemas.microsoft.com/sharepoint/v3/contenttype/forms"/>
  </ds:schemaRefs>
</ds:datastoreItem>
</file>

<file path=customXml/itemProps2.xml><?xml version="1.0" encoding="utf-8"?>
<ds:datastoreItem xmlns:ds="http://schemas.openxmlformats.org/officeDocument/2006/customXml" ds:itemID="{35194EF3-B9AF-44E6-8A8F-8DE01E2B6F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cd482-2b86-446b-8eb4-a2ce46a8b066"/>
    <ds:schemaRef ds:uri="56784698-4acb-4aee-acab-7138b202cf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1398</TotalTime>
  <Words>906</Words>
  <Application>Microsoft Office PowerPoint</Application>
  <PresentationFormat>On-screen Show (4:3)</PresentationFormat>
  <Paragraphs>57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Sassoon Infant Rg</vt:lpstr>
      <vt:lpstr>BPreplay</vt:lpstr>
      <vt:lpstr>Calibri</vt:lpstr>
      <vt:lpstr>Arial</vt:lpstr>
      <vt:lpstr>Sassoon Infant Md</vt:lpstr>
      <vt:lpstr>Amaranth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Haitham MAHMOUD</cp:lastModifiedBy>
  <cp:revision>638</cp:revision>
  <dcterms:created xsi:type="dcterms:W3CDTF">2012-11-21T10:26:22Z</dcterms:created>
  <dcterms:modified xsi:type="dcterms:W3CDTF">2023-10-22T07:40:07Z</dcterms:modified>
</cp:coreProperties>
</file>