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CB94B-6EEB-6183-4B6A-FB6AF5446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F8F71-2653-7B7E-6954-232236A06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B8ECE-5F85-D075-A7C4-27DCFBCB2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EC3C-B960-49D3-BE11-36AF0178369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07D15-6950-41C7-5BEC-735CB18A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F24A2-8687-D304-2883-B0062B31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8C7F-CC58-4CCC-B91A-BB4AB91C17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B4AE1D-CD6A-EE4A-E088-12D20F147111}"/>
              </a:ext>
            </a:extLst>
          </p:cNvPr>
          <p:cNvSpPr txBox="1"/>
          <p:nvPr userDrawn="1"/>
        </p:nvSpPr>
        <p:spPr>
          <a:xfrm rot="16200000">
            <a:off x="-922520" y="3132646"/>
            <a:ext cx="2219793" cy="3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Frau Somaia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Elgohary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1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0515-35A6-69CC-63EE-3C7489F9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D878B-F1C6-2FC1-FB99-50865A39A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3EB22-FC37-FD23-1A28-C3E58DFC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EC3C-B960-49D3-BE11-36AF0178369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5B7A7-152D-84E5-4D58-1AAF8E11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A966B-D52D-8B59-65F7-DB0DF30C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8C7F-CC58-4CCC-B91A-BB4AB91C1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2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12EEF-77BF-5ABD-AE89-860B958FC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363AA-5FA4-FEFA-E852-B9D8FD08B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40F41-68CB-07F2-AAEA-5643AF08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EC3C-B960-49D3-BE11-36AF0178369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0C7EF-3FFD-4DF8-C391-2F1079D2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1B5A-1C47-90C1-CEDD-F3B3C5C9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8C7F-CC58-4CCC-B91A-BB4AB91C1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FF99B-1CDC-DA8A-BB8F-F42F09F6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E8FDC-07D3-77DD-3041-F67A70B58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14142-5446-50F5-E86A-C81D174E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EC3C-B960-49D3-BE11-36AF0178369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1BD9C-6E06-F119-16EE-24BD12A4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F78D0-A118-622B-81CE-D8DEDF6B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8C7F-CC58-4CCC-B91A-BB4AB91C17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58EB1-1F88-4D9E-36AA-9E9D64E05630}"/>
              </a:ext>
            </a:extLst>
          </p:cNvPr>
          <p:cNvSpPr txBox="1"/>
          <p:nvPr userDrawn="1"/>
        </p:nvSpPr>
        <p:spPr>
          <a:xfrm rot="16200000">
            <a:off x="-1079292" y="2593298"/>
            <a:ext cx="256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Frau Somaia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Elgohary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1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7CA6-10C2-0712-A326-F9706C1A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3B84A-E032-B1A4-8D60-FB1748F9A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4776E-1F83-E881-98E2-BB41C252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EC3C-B960-49D3-BE11-36AF0178369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0DD2F-2F2F-16BF-4596-C389B471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0717E-DE34-0587-959E-1A68CDCB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8C7F-CC58-4CCC-B91A-BB4AB91C1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B9D06-351A-1617-2DFF-543F7525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1CE7D-4584-B0C4-AFFD-B1F6BBE4C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591E1-9DE4-1CD4-0478-616905DE7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01E17-A327-6EB1-9202-7FE52168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EC3C-B960-49D3-BE11-36AF0178369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37039-D613-BB59-9B8F-1ED6771C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B7075-B71B-1112-05EE-95319DD1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8C7F-CC58-4CCC-B91A-BB4AB91C1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9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0C4DC-1F69-6456-390C-07DE37C9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6CF7F-4378-FDBF-002B-548CC60C5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18384-8131-7F0C-7ADE-AAAAABAEF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CFB4B-FAD5-6298-FA67-0F0CBC5AB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E92A9-A0DE-C9D3-3D65-FA1DD2B3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956843-F209-6FFF-54B8-5E955085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EC3C-B960-49D3-BE11-36AF0178369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FCA5D-A9D6-C43B-2A15-55B44AC43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13ED3A-C5E5-4A8D-5F2D-52D095F6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8C7F-CC58-4CCC-B91A-BB4AB91C1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3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1B7E-F8CB-5C5A-A580-2C4E30B2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3CB3D-1B03-3C69-AB98-CEAD1DE5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EC3C-B960-49D3-BE11-36AF0178369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BA24E-97A4-F5B3-7017-DA74AF8E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29EDC-5AB4-B32E-18DA-6CA5E07E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8C7F-CC58-4CCC-B91A-BB4AB91C1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3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E6672-0557-E223-7EE6-9F2ECD70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EC3C-B960-49D3-BE11-36AF0178369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6238D-39C5-0B80-CF04-E0666656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5C7B9-D934-C292-A927-393B7901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8C7F-CC58-4CCC-B91A-BB4AB91C1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4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C005-73F6-AB9A-E5A9-601D4D27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CB66A-D7A7-8AE6-2F4A-2D3891FB8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8E569-11F7-D073-5455-63312FA4C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90815-8D14-0380-B867-F29C9331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EC3C-B960-49D3-BE11-36AF0178369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C098B-57BA-ECD8-92A4-0BD73A19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8E77C-FF77-06B1-0508-AE9895AC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8C7F-CC58-4CCC-B91A-BB4AB91C1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1176-8E8F-81AF-2A13-E089CE40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807E4-8290-CE22-0AB1-05FA1F102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37037-53DA-9E29-2E5A-054C6EBC7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38B2D-93DA-8F23-2B2D-0BAAEAC4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EC3C-B960-49D3-BE11-36AF0178369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5B056-6D80-D0F0-887C-8A352715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FCE9E-9DF1-87FD-C100-DFA6EAF8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8C7F-CC58-4CCC-B91A-BB4AB91C1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7E074A-5254-497F-D159-3B5944FA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86D4F-77B2-8ABE-FA87-2774B78BA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26B04-4E7A-B804-F8A5-ACE55DE62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EC3C-B960-49D3-BE11-36AF0178369B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C59D7-D903-82DE-807C-F4D4B58CC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CAC5E-BC91-50B0-4C8B-B003C7615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8C7F-CC58-4CCC-B91A-BB4AB91C1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2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ribbble.com/shots/14483703-Flying-Bird-animation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ribbble.com/shots/14483703-Flying-Bird-animation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dribbble.com/shots/14483703-Flying-Bird-animatio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bbble.com/shots/14483703-Flying-Bird-animation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bbble.com/shots/14483703-Flying-Bird-animation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ribbble.com/shots/14483703-Flying-Bird-animation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ribbble.com/shots/14483703-Flying-Bird-animation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6C3B8-5614-09E6-6AFE-52B394289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6095999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15F11F-CAC1-817E-D432-A4796FBD9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086" y="5715000"/>
            <a:ext cx="6225914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E24A7-DE46-7C86-F488-86E37406D9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88" b="13476"/>
          <a:stretch/>
        </p:blipFill>
        <p:spPr>
          <a:xfrm>
            <a:off x="10472079" y="0"/>
            <a:ext cx="1719921" cy="1407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FB6F94-3833-BC42-E4A4-AD6789AEF3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98"/>
          <a:stretch/>
        </p:blipFill>
        <p:spPr>
          <a:xfrm>
            <a:off x="0" y="757628"/>
            <a:ext cx="2798789" cy="156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D41377-1DD3-3649-FE3E-499C111EBA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050"/>
          <a:stretch/>
        </p:blipFill>
        <p:spPr>
          <a:xfrm>
            <a:off x="4132756" y="1722464"/>
            <a:ext cx="4286250" cy="41555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FDAB7F-089C-1405-58DC-4D36924C8048}"/>
              </a:ext>
            </a:extLst>
          </p:cNvPr>
          <p:cNvSpPr/>
          <p:nvPr/>
        </p:nvSpPr>
        <p:spPr>
          <a:xfrm>
            <a:off x="4418135" y="899722"/>
            <a:ext cx="3355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Die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Familie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Die Familie">
            <a:hlinkClick r:id="" action="ppaction://media"/>
            <a:extLst>
              <a:ext uri="{FF2B5EF4-FFF2-40B4-BE49-F238E27FC236}">
                <a16:creationId xmlns:a16="http://schemas.microsoft.com/office/drawing/2014/main" id="{76580405-F551-3F5F-C492-E0C0F0D75E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9794" y="4940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2823-5416-5E9E-6842-F5F7E009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180" y="3588010"/>
            <a:ext cx="4631961" cy="1343754"/>
          </a:xfrm>
        </p:spPr>
        <p:txBody>
          <a:bodyPr/>
          <a:lstStyle/>
          <a:p>
            <a:r>
              <a:rPr lang="de-DE" dirty="0"/>
              <a:t>Das ist mein</a:t>
            </a:r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/>
              <a:t> </a:t>
            </a:r>
            <a:r>
              <a:rPr lang="de-DE" b="1" dirty="0"/>
              <a:t>Oma</a:t>
            </a:r>
            <a:r>
              <a:rPr lang="de-DE" dirty="0"/>
              <a:t>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A8852A-C73D-78F4-7FC3-EACB90EFB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426" y="2779426"/>
            <a:ext cx="4078574" cy="4078574"/>
          </a:xfrm>
          <a:prstGeom prst="rect">
            <a:avLst/>
          </a:prstGeom>
        </p:spPr>
      </p:pic>
      <p:pic>
        <p:nvPicPr>
          <p:cNvPr id="3" name="grandma">
            <a:hlinkClick r:id="" action="ppaction://media"/>
            <a:extLst>
              <a:ext uri="{FF2B5EF4-FFF2-40B4-BE49-F238E27FC236}">
                <a16:creationId xmlns:a16="http://schemas.microsoft.com/office/drawing/2014/main" id="{25850045-442F-5303-2493-AC96F928B9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69774" y="5590453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9F3670-99FE-B702-17F4-5EDF7D86E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156" y="0"/>
            <a:ext cx="3537678" cy="2697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21060-5C2A-A68A-5D9E-1BDB33A9C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4891" y="19113"/>
            <a:ext cx="2372943" cy="17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FC21B5E-C14B-3A6E-B2FB-66837F0001A6}"/>
              </a:ext>
            </a:extLst>
          </p:cNvPr>
          <p:cNvSpPr txBox="1">
            <a:spLocks/>
          </p:cNvSpPr>
          <p:nvPr/>
        </p:nvSpPr>
        <p:spPr>
          <a:xfrm>
            <a:off x="7600013" y="3588010"/>
            <a:ext cx="4377128" cy="1343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Das ist mein </a:t>
            </a:r>
            <a:r>
              <a:rPr lang="de-DE" b="1" dirty="0"/>
              <a:t>Opa</a:t>
            </a:r>
            <a:r>
              <a:rPr lang="de-DE" dirty="0"/>
              <a:t>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28FA6D-3846-2399-4684-F9AD66FAAF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79" b="8196"/>
          <a:stretch/>
        </p:blipFill>
        <p:spPr>
          <a:xfrm>
            <a:off x="2323475" y="2636729"/>
            <a:ext cx="2863889" cy="4221271"/>
          </a:xfrm>
          <a:prstGeom prst="rect">
            <a:avLst/>
          </a:prstGeom>
        </p:spPr>
      </p:pic>
      <p:pic>
        <p:nvPicPr>
          <p:cNvPr id="2" name="grandpa">
            <a:hlinkClick r:id="" action="ppaction://media"/>
            <a:extLst>
              <a:ext uri="{FF2B5EF4-FFF2-40B4-BE49-F238E27FC236}">
                <a16:creationId xmlns:a16="http://schemas.microsoft.com/office/drawing/2014/main" id="{D58A8AFB-B6C6-D35B-940F-A2DE2F26A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83777" y="561044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4B4E6A-DE61-D5D4-C022-EA71C6690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156" y="0"/>
            <a:ext cx="3537678" cy="2697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95B779-40F2-6326-3AAE-B4D4D0CC0F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4891" y="19113"/>
            <a:ext cx="2372943" cy="17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4D855FF-AFE0-3CD4-15CB-A21087E8DAAE}"/>
              </a:ext>
            </a:extLst>
          </p:cNvPr>
          <p:cNvSpPr txBox="1">
            <a:spLocks/>
          </p:cNvSpPr>
          <p:nvPr/>
        </p:nvSpPr>
        <p:spPr>
          <a:xfrm>
            <a:off x="7600013" y="3588010"/>
            <a:ext cx="4377128" cy="1343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Das bin </a:t>
            </a:r>
            <a:r>
              <a:rPr lang="de-DE" b="1" dirty="0"/>
              <a:t>ich</a:t>
            </a:r>
            <a:r>
              <a:rPr lang="de-DE" dirty="0"/>
              <a:t>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5E40F0-351F-FA2D-CAEF-845F2FAD7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156" y="0"/>
            <a:ext cx="3537678" cy="2697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05A41E-CBAF-AE7D-7BB4-D8659983C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4891" y="19113"/>
            <a:ext cx="2372943" cy="1779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D52BC5-B230-297A-6E0C-8FCA38F287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29"/>
          <a:stretch/>
        </p:blipFill>
        <p:spPr>
          <a:xfrm>
            <a:off x="2537834" y="3429000"/>
            <a:ext cx="35692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6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612162-29FD-A327-A6AE-0A867B884AF9}"/>
              </a:ext>
            </a:extLst>
          </p:cNvPr>
          <p:cNvSpPr txBox="1">
            <a:spLocks/>
          </p:cNvSpPr>
          <p:nvPr/>
        </p:nvSpPr>
        <p:spPr>
          <a:xfrm>
            <a:off x="7600013" y="3588010"/>
            <a:ext cx="4377128" cy="1343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Das ist mein </a:t>
            </a:r>
            <a:r>
              <a:rPr lang="de-DE" b="1" dirty="0"/>
              <a:t>Vater</a:t>
            </a:r>
            <a:r>
              <a:rPr lang="de-DE" dirty="0"/>
              <a:t>.</a:t>
            </a:r>
            <a:endParaRPr lang="en-US" dirty="0"/>
          </a:p>
        </p:txBody>
      </p:sp>
      <p:pic>
        <p:nvPicPr>
          <p:cNvPr id="1026" name="Picture 2" descr="Father And Baby Stock Clipart | Royalty-Free | FreeImages">
            <a:extLst>
              <a:ext uri="{FF2B5EF4-FFF2-40B4-BE49-F238E27FC236}">
                <a16:creationId xmlns:a16="http://schemas.microsoft.com/office/drawing/2014/main" id="{35A39B82-34AC-994B-C623-813F3374D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16" y="2479774"/>
            <a:ext cx="1761969" cy="43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apa">
            <a:hlinkClick r:id="" action="ppaction://media"/>
            <a:extLst>
              <a:ext uri="{FF2B5EF4-FFF2-40B4-BE49-F238E27FC236}">
                <a16:creationId xmlns:a16="http://schemas.microsoft.com/office/drawing/2014/main" id="{85FDE234-4361-534E-1740-688AF770AC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66883" y="5565469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E8A416-04C7-A6C8-3D1B-46C8B83CF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156" y="0"/>
            <a:ext cx="3537678" cy="2697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92AC53-7B68-D79F-A229-08A44668D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4891" y="19113"/>
            <a:ext cx="2372943" cy="17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7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B3529B9-3DA1-AEB2-153F-9D5B106BAB72}"/>
              </a:ext>
            </a:extLst>
          </p:cNvPr>
          <p:cNvSpPr txBox="1">
            <a:spLocks/>
          </p:cNvSpPr>
          <p:nvPr/>
        </p:nvSpPr>
        <p:spPr>
          <a:xfrm>
            <a:off x="7036633" y="3588010"/>
            <a:ext cx="5150327" cy="1343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Das ist mein</a:t>
            </a:r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/>
              <a:t> </a:t>
            </a:r>
            <a:r>
              <a:rPr lang="de-DE" b="1" dirty="0"/>
              <a:t>Mutter</a:t>
            </a:r>
            <a:r>
              <a:rPr lang="de-DE" dirty="0"/>
              <a:t>.</a:t>
            </a:r>
            <a:endParaRPr lang="en-US" dirty="0"/>
          </a:p>
        </p:txBody>
      </p:sp>
      <p:pic>
        <p:nvPicPr>
          <p:cNvPr id="2050" name="Picture 2" descr="Einkaufen mit der Mutter clipart. Kostenloser Download. | Creazilla">
            <a:extLst>
              <a:ext uri="{FF2B5EF4-FFF2-40B4-BE49-F238E27FC236}">
                <a16:creationId xmlns:a16="http://schemas.microsoft.com/office/drawing/2014/main" id="{E64A1407-A413-340F-56DB-A3CF984D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32" y="2398427"/>
            <a:ext cx="2900787" cy="44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m">
            <a:hlinkClick r:id="" action="ppaction://media"/>
            <a:extLst>
              <a:ext uri="{FF2B5EF4-FFF2-40B4-BE49-F238E27FC236}">
                <a16:creationId xmlns:a16="http://schemas.microsoft.com/office/drawing/2014/main" id="{1D9E581C-9BD9-B146-D562-89FEF7BBEC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2110" y="5584825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836660-35EB-A1D0-EC30-3A772F321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156" y="0"/>
            <a:ext cx="3537678" cy="2697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302C04-3A29-3FA7-F356-0B02F031B3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4891" y="19113"/>
            <a:ext cx="2372943" cy="17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E5BD39-326A-763E-3A3C-6B0664842950}"/>
              </a:ext>
            </a:extLst>
          </p:cNvPr>
          <p:cNvSpPr txBox="1">
            <a:spLocks/>
          </p:cNvSpPr>
          <p:nvPr/>
        </p:nvSpPr>
        <p:spPr>
          <a:xfrm>
            <a:off x="7345180" y="3588010"/>
            <a:ext cx="4846819" cy="1343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Das ist mein </a:t>
            </a:r>
            <a:r>
              <a:rPr lang="de-DE" b="1" dirty="0"/>
              <a:t>Bruder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7" name="AutoShape 2" descr="Bruder Stockvektoren, lizenzfreie Illustrationen | Depositphotos">
            <a:extLst>
              <a:ext uri="{FF2B5EF4-FFF2-40B4-BE49-F238E27FC236}">
                <a16:creationId xmlns:a16="http://schemas.microsoft.com/office/drawing/2014/main" id="{B462A68B-0528-7753-8C84-ED332FC0AF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1F7A6C-B28C-346E-3E66-8B8322FBE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064" y="2453674"/>
            <a:ext cx="3912510" cy="4404326"/>
          </a:xfrm>
          <a:prstGeom prst="rect">
            <a:avLst/>
          </a:prstGeom>
        </p:spPr>
      </p:pic>
      <p:pic>
        <p:nvPicPr>
          <p:cNvPr id="9" name="brother">
            <a:hlinkClick r:id="" action="ppaction://media"/>
            <a:extLst>
              <a:ext uri="{FF2B5EF4-FFF2-40B4-BE49-F238E27FC236}">
                <a16:creationId xmlns:a16="http://schemas.microsoft.com/office/drawing/2014/main" id="{6DD6C7AE-5DA7-D1A8-4AD0-CBDE93B458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76259" y="5629549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12B22F-1105-8A61-A81E-62FAE79467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156" y="0"/>
            <a:ext cx="3537678" cy="2697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194F9B-263B-19FB-7A74-B652381507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4891" y="19113"/>
            <a:ext cx="2372943" cy="17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627A41-13C7-9D7E-80DE-5F3B32CF393E}"/>
              </a:ext>
            </a:extLst>
          </p:cNvPr>
          <p:cNvSpPr txBox="1">
            <a:spLocks/>
          </p:cNvSpPr>
          <p:nvPr/>
        </p:nvSpPr>
        <p:spPr>
          <a:xfrm>
            <a:off x="6475752" y="3588010"/>
            <a:ext cx="5716248" cy="1343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Das ist mein</a:t>
            </a:r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/>
              <a:t> </a:t>
            </a:r>
            <a:r>
              <a:rPr lang="de-DE" b="1" dirty="0"/>
              <a:t>Schwester</a:t>
            </a:r>
            <a:r>
              <a:rPr lang="de-DE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5CA88-5024-7622-8C4E-9F209308A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514" y="3072845"/>
            <a:ext cx="3996675" cy="3717837"/>
          </a:xfrm>
          <a:prstGeom prst="rect">
            <a:avLst/>
          </a:prstGeom>
        </p:spPr>
      </p:pic>
      <p:pic>
        <p:nvPicPr>
          <p:cNvPr id="8" name="sister">
            <a:hlinkClick r:id="" action="ppaction://media"/>
            <a:extLst>
              <a:ext uri="{FF2B5EF4-FFF2-40B4-BE49-F238E27FC236}">
                <a16:creationId xmlns:a16="http://schemas.microsoft.com/office/drawing/2014/main" id="{519E412F-15F6-E946-B7A0-DC608B564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6267" y="5599815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DC04BF-622C-FFE5-C276-432D87433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156" y="0"/>
            <a:ext cx="3537678" cy="2697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F1347D-303E-E354-D528-EA1387B9B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4891" y="19113"/>
            <a:ext cx="2372943" cy="17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BE8545A6-9982-8E28-C295-2F90A31F8B6B}"/>
              </a:ext>
            </a:extLst>
          </p:cNvPr>
          <p:cNvSpPr/>
          <p:nvPr/>
        </p:nvSpPr>
        <p:spPr>
          <a:xfrm>
            <a:off x="2445896" y="1094282"/>
            <a:ext cx="1558977" cy="704538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Mein</a:t>
            </a:r>
            <a:r>
              <a:rPr lang="en-US" sz="2400" b="1" dirty="0" err="1">
                <a:solidFill>
                  <a:srgbClr val="C00000"/>
                </a:solidFill>
              </a:rPr>
              <a:t>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A9BD4FB5-D876-D145-EFBE-328F4075F537}"/>
              </a:ext>
            </a:extLst>
          </p:cNvPr>
          <p:cNvSpPr/>
          <p:nvPr/>
        </p:nvSpPr>
        <p:spPr>
          <a:xfrm>
            <a:off x="8187128" y="1094282"/>
            <a:ext cx="1558977" cy="704538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Mein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D9F261-4402-DD12-8DDD-66BF87741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10" b="44700"/>
          <a:stretch/>
        </p:blipFill>
        <p:spPr>
          <a:xfrm rot="5400000">
            <a:off x="2511690" y="2731958"/>
            <a:ext cx="6857998" cy="1394085"/>
          </a:xfrm>
          <a:prstGeom prst="rect">
            <a:avLst/>
          </a:prstGeom>
        </p:spPr>
      </p:pic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A68C86FA-C021-B45D-4010-5BC66775D39A}"/>
              </a:ext>
            </a:extLst>
          </p:cNvPr>
          <p:cNvSpPr/>
          <p:nvPr/>
        </p:nvSpPr>
        <p:spPr>
          <a:xfrm>
            <a:off x="1421154" y="2368446"/>
            <a:ext cx="3822492" cy="397239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Mein</a:t>
            </a:r>
            <a:r>
              <a:rPr lang="en-US" sz="2800" b="1" dirty="0" err="1">
                <a:solidFill>
                  <a:srgbClr val="C00000"/>
                </a:solidFill>
              </a:rPr>
              <a:t>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tx1"/>
                </a:solidFill>
              </a:rPr>
              <a:t>Oma</a:t>
            </a:r>
          </a:p>
          <a:p>
            <a:pPr algn="ctr"/>
            <a:r>
              <a:rPr lang="en-US" sz="2800" b="1" dirty="0" err="1"/>
              <a:t>Mein</a:t>
            </a:r>
            <a:r>
              <a:rPr lang="en-US" sz="2800" b="1" dirty="0" err="1">
                <a:solidFill>
                  <a:srgbClr val="C00000"/>
                </a:solidFill>
              </a:rPr>
              <a:t>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tx1"/>
                </a:solidFill>
              </a:rPr>
              <a:t>Mutter</a:t>
            </a:r>
          </a:p>
          <a:p>
            <a:pPr algn="ctr"/>
            <a:r>
              <a:rPr lang="en-US" sz="2800" b="1" dirty="0" err="1"/>
              <a:t>Mein</a:t>
            </a:r>
            <a:r>
              <a:rPr lang="en-US" sz="2800" b="1" dirty="0" err="1">
                <a:solidFill>
                  <a:srgbClr val="C00000"/>
                </a:solidFill>
              </a:rPr>
              <a:t>e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Schwester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89D9ADB4-AC7E-C69D-E6A9-2381471F3AA1}"/>
              </a:ext>
            </a:extLst>
          </p:cNvPr>
          <p:cNvSpPr/>
          <p:nvPr/>
        </p:nvSpPr>
        <p:spPr>
          <a:xfrm>
            <a:off x="7154892" y="2368445"/>
            <a:ext cx="3822492" cy="397239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Mein </a:t>
            </a:r>
            <a:r>
              <a:rPr lang="en-US" sz="2800" b="1" dirty="0" err="1">
                <a:solidFill>
                  <a:schemeClr val="tx1"/>
                </a:solidFill>
              </a:rPr>
              <a:t>Opa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/>
              <a:t>Mein </a:t>
            </a:r>
            <a:r>
              <a:rPr lang="en-US" sz="2800" b="1" dirty="0" err="1">
                <a:solidFill>
                  <a:schemeClr val="tx1"/>
                </a:solidFill>
              </a:rPr>
              <a:t>Vater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/>
              <a:t>Mein </a:t>
            </a:r>
            <a:r>
              <a:rPr lang="en-US" sz="2800" b="1" dirty="0" err="1">
                <a:solidFill>
                  <a:schemeClr val="tx1"/>
                </a:solidFill>
              </a:rPr>
              <a:t>Bruder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FA4512-B337-16B8-CA2E-2F23F1173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00" y="517161"/>
            <a:ext cx="1190181" cy="17120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95A0B7-C170-7988-4580-E91D57064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588" y="475198"/>
            <a:ext cx="1872682" cy="187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11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50</Words>
  <Application>Microsoft Office PowerPoint</Application>
  <PresentationFormat>Widescreen</PresentationFormat>
  <Paragraphs>16</Paragraphs>
  <Slides>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Das ist meine Oma.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Somaia</dc:creator>
  <cp:lastModifiedBy>Somaia</cp:lastModifiedBy>
  <cp:revision>32</cp:revision>
  <dcterms:created xsi:type="dcterms:W3CDTF">2023-03-06T12:19:59Z</dcterms:created>
  <dcterms:modified xsi:type="dcterms:W3CDTF">2023-03-14T06:30:14Z</dcterms:modified>
</cp:coreProperties>
</file>