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3"/>
    <p:sldId id="348" r:id="rId4"/>
    <p:sldId id="279" r:id="rId5"/>
    <p:sldId id="349" r:id="rId6"/>
    <p:sldId id="257" r:id="rId7"/>
    <p:sldId id="258" r:id="rId8"/>
    <p:sldId id="259" r:id="rId9"/>
    <p:sldId id="284" r:id="rId10"/>
    <p:sldId id="261" r:id="rId11"/>
    <p:sldId id="262" r:id="rId12"/>
    <p:sldId id="263" r:id="rId13"/>
    <p:sldId id="264" r:id="rId15"/>
    <p:sldId id="28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17115" y="640080"/>
            <a:ext cx="7254240" cy="557784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439545" y="22199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Content Placeholder 6"/>
          <p:cNvSpPr/>
          <p:nvPr>
            <p:ph sz="half" idx="1"/>
          </p:nvPr>
        </p:nvSpPr>
        <p:spPr>
          <a:xfrm>
            <a:off x="838200" y="1825625"/>
            <a:ext cx="8329295" cy="4351655"/>
          </a:xfrm>
        </p:spPr>
        <p:txBody>
          <a:bodyPr>
            <a:noAutofit/>
          </a:bodyPr>
          <a:p>
            <a:r>
              <a:rPr lang="en-US" sz="3200"/>
              <a:t>If you search for something or someone, you look carefully for them.</a:t>
            </a:r>
            <a:endParaRPr lang="en-US" sz="3200"/>
          </a:p>
          <a:p>
            <a:endParaRPr lang="en-US" sz="3200"/>
          </a:p>
          <a:p>
            <a:endParaRPr lang="en-US" sz="3200"/>
          </a:p>
          <a:p>
            <a:r>
              <a:rPr lang="en-US" sz="3200"/>
              <a:t>Nancy </a:t>
            </a:r>
            <a:r>
              <a:rPr lang="en-US" sz="3200">
                <a:solidFill>
                  <a:srgbClr val="FF0000"/>
                </a:solidFill>
              </a:rPr>
              <a:t>searched</a:t>
            </a:r>
            <a:r>
              <a:rPr lang="en-US" sz="3200"/>
              <a:t> for her </a:t>
            </a:r>
            <a:r>
              <a:rPr lang="en-US" sz="3200">
                <a:solidFill>
                  <a:schemeClr val="tx1"/>
                </a:solidFill>
              </a:rPr>
              <a:t>spare</a:t>
            </a:r>
            <a:r>
              <a:rPr lang="en-US" sz="3200"/>
              <a:t> buttons to use.</a:t>
            </a:r>
            <a:endParaRPr lang="en-US" sz="3200"/>
          </a:p>
        </p:txBody>
      </p:sp>
      <p:sp>
        <p:nvSpPr>
          <p:cNvPr id="4" name="Text Box 3"/>
          <p:cNvSpPr txBox="1"/>
          <p:nvPr/>
        </p:nvSpPr>
        <p:spPr>
          <a:xfrm>
            <a:off x="838200" y="785495"/>
            <a:ext cx="56692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sc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ched</a:t>
            </a:r>
            <a:endParaRPr lang="en-US" sz="3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6" descr="IMG_25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67495" y="2759075"/>
            <a:ext cx="2058035" cy="341820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FF0000"/>
                </a:solidFill>
              </a:rPr>
              <a:t>ear</a:t>
            </a:r>
            <a:r>
              <a:rPr lang="en-US">
                <a:solidFill>
                  <a:schemeClr val="tx1"/>
                </a:solidFill>
              </a:rPr>
              <a:t>n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610235" y="1482090"/>
            <a:ext cx="744728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/>
              <a:t>If you </a:t>
            </a:r>
            <a:r>
              <a:rPr lang="en-US" sz="3200">
                <a:solidFill>
                  <a:srgbClr val="FF0000"/>
                </a:solidFill>
              </a:rPr>
              <a:t>earn</a:t>
            </a:r>
            <a:r>
              <a:rPr lang="en-US" sz="3200"/>
              <a:t> money, you receive money in return for work that you do.</a:t>
            </a:r>
            <a:endParaRPr lang="en-US" sz="3200"/>
          </a:p>
          <a:p>
            <a:endParaRPr lang="en-US" sz="3200"/>
          </a:p>
          <a:p>
            <a:r>
              <a:rPr lang="en-US" sz="3200"/>
              <a:t>Lina </a:t>
            </a:r>
            <a:r>
              <a:rPr lang="en-US" sz="3200">
                <a:solidFill>
                  <a:srgbClr val="FF0000"/>
                </a:solidFill>
              </a:rPr>
              <a:t>earned</a:t>
            </a:r>
            <a:r>
              <a:rPr lang="en-US" sz="3200"/>
              <a:t> 5 dollars, While, Omar </a:t>
            </a:r>
            <a:r>
              <a:rPr lang="en-US" sz="3200">
                <a:solidFill>
                  <a:srgbClr val="FF0000"/>
                </a:solidFill>
              </a:rPr>
              <a:t>earned</a:t>
            </a:r>
            <a:r>
              <a:rPr lang="en-US" sz="3200"/>
              <a:t> 8 dollars.</a:t>
            </a:r>
            <a:endParaRPr lang="en-US" sz="3200"/>
          </a:p>
        </p:txBody>
      </p:sp>
      <p:pic>
        <p:nvPicPr>
          <p:cNvPr id="2" name="Picture 7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911590" y="3573145"/>
            <a:ext cx="2314575" cy="27101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rgbClr val="FF0000"/>
                </a:solidFill>
              </a:rPr>
              <a:t>ear</a:t>
            </a:r>
            <a:r>
              <a:rPr lang="en-US">
                <a:solidFill>
                  <a:schemeClr val="tx1"/>
                </a:solidFill>
              </a:rPr>
              <a:t>th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/>
          <p:nvPr>
            <p:ph sz="half" idx="1"/>
          </p:nvPr>
        </p:nvSpPr>
        <p:spPr>
          <a:xfrm>
            <a:off x="838200" y="1825625"/>
            <a:ext cx="10373360" cy="4351655"/>
          </a:xfrm>
        </p:spPr>
        <p:txBody>
          <a:bodyPr/>
          <a:p>
            <a:r>
              <a:rPr lang="en-US">
                <a:solidFill>
                  <a:srgbClr val="FF0000"/>
                </a:solidFill>
              </a:rPr>
              <a:t>Earth</a:t>
            </a:r>
            <a:r>
              <a:rPr lang="en-US"/>
              <a:t> or </a:t>
            </a:r>
            <a:r>
              <a:rPr lang="en-US">
                <a:solidFill>
                  <a:srgbClr val="FF0000"/>
                </a:solidFill>
              </a:rPr>
              <a:t>the Earth</a:t>
            </a:r>
            <a:r>
              <a:rPr lang="en-US"/>
              <a:t> is the planet on which we live. People usually say </a:t>
            </a:r>
            <a:r>
              <a:rPr lang="en-US">
                <a:solidFill>
                  <a:srgbClr val="FF0000"/>
                </a:solidFill>
              </a:rPr>
              <a:t>Earth</a:t>
            </a:r>
            <a:r>
              <a:rPr lang="en-US"/>
              <a:t> when they are referring to the planet as part of the universe, and the </a:t>
            </a:r>
            <a:r>
              <a:rPr lang="en-US">
                <a:solidFill>
                  <a:srgbClr val="FF0000"/>
                </a:solidFill>
              </a:rPr>
              <a:t>Earth</a:t>
            </a:r>
            <a:r>
              <a:rPr lang="en-US"/>
              <a:t> when they are talking about the planet as the place where we live.</a:t>
            </a:r>
            <a:endParaRPr lang="en-US"/>
          </a:p>
          <a:p>
            <a:endParaRPr lang="en-US"/>
          </a:p>
          <a:p>
            <a:r>
              <a:rPr lang="en-US">
                <a:solidFill>
                  <a:srgbClr val="FF0000"/>
                </a:solidFill>
              </a:rPr>
              <a:t>Earth</a:t>
            </a:r>
            <a:r>
              <a:rPr lang="en-US"/>
              <a:t> looks like a big ball.</a:t>
            </a:r>
            <a:endParaRPr lang="en-US"/>
          </a:p>
        </p:txBody>
      </p:sp>
      <p:pic>
        <p:nvPicPr>
          <p:cNvPr id="11" name="Picture 8" descr="IMG_25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712835" y="3648075"/>
            <a:ext cx="2240280" cy="22402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585" y="3011805"/>
            <a:ext cx="10515600" cy="1325563"/>
          </a:xfrm>
        </p:spPr>
        <p:txBody>
          <a:bodyPr/>
          <a:p>
            <a:r>
              <a:rPr lang="en-US" sz="8000"/>
              <a:t>Thank You</a:t>
            </a:r>
            <a:endParaRPr lang="en-US" sz="8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/>
              <a:t>Spelling Test words with /are/ sound. (15 mins)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970" y="0"/>
            <a:ext cx="10515600" cy="1325563"/>
          </a:xfrm>
        </p:spPr>
        <p:txBody>
          <a:bodyPr/>
          <a:p>
            <a:pPr algn="ctr"/>
            <a:r>
              <a:rPr lang="en-US" b="1"/>
              <a:t>Words with the /are/ sound</a:t>
            </a:r>
            <a:endParaRPr lang="en-US" b="1"/>
          </a:p>
        </p:txBody>
      </p:sp>
      <p:sp>
        <p:nvSpPr>
          <p:cNvPr id="5" name="Text Box 4"/>
          <p:cNvSpPr txBox="1"/>
          <p:nvPr/>
        </p:nvSpPr>
        <p:spPr>
          <a:xfrm>
            <a:off x="3827145" y="4195445"/>
            <a:ext cx="6983095" cy="1029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en-US" sz="11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3556000" y="4104323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261620" y="976630"/>
            <a:ext cx="9118600" cy="61239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Bingo Game Activity (Group Work)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Explain the Bingo game to students. (5 mins)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1.Teacher will have 10 word mats for the bingo game.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2.Divide your class in a way that each group has 2 mats.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3.Explain to students that picture cards will be distributed on the tables.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4.Explain to students that the teacher will say a word. The aim is put the picture on the correct word.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155" y="549275"/>
            <a:ext cx="10515600" cy="4351338"/>
          </a:xfrm>
        </p:spPr>
        <p:txBody>
          <a:bodyPr/>
          <a:p>
            <a:r>
              <a:rPr lang="en-US"/>
              <a:t>5.The students who match their pictures first are the winners.</a:t>
            </a:r>
            <a:endParaRPr lang="en-US"/>
          </a:p>
          <a:p>
            <a:endParaRPr lang="en-US"/>
          </a:p>
          <a:p>
            <a:r>
              <a:rPr lang="en-US"/>
              <a:t>6.Ps. Explain to students that in the bingo game not all pictures match the words.</a:t>
            </a:r>
            <a:endParaRPr lang="en-US"/>
          </a:p>
          <a:p>
            <a:r>
              <a:rPr lang="en-US"/>
              <a:t>Some words would be written and without a picture to match it.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br>
              <a:rPr lang="en-US" b="1"/>
            </a:br>
            <a:br>
              <a:rPr lang="en-US" b="1"/>
            </a:br>
            <a:r>
              <a:rPr lang="en-US" b="1"/>
              <a:t> Spelling Words</a:t>
            </a:r>
            <a:br>
              <a:rPr lang="en-US" b="1"/>
            </a:br>
            <a:r>
              <a:rPr lang="en-US" b="1"/>
              <a:t>Words with /are/ sound</a:t>
            </a:r>
            <a:br>
              <a:rPr lang="en-US" b="1"/>
            </a:br>
            <a:br>
              <a:rPr lang="en-US" b="1"/>
            </a:b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endParaRPr lang="en-US"/>
          </a:p>
          <a:p>
            <a:pPr marL="0" indent="0">
              <a:buNone/>
            </a:pPr>
            <a:endParaRPr lang="en-US" sz="5400"/>
          </a:p>
        </p:txBody>
      </p:sp>
      <p:sp>
        <p:nvSpPr>
          <p:cNvPr id="5" name="Text Box 4"/>
          <p:cNvSpPr txBox="1"/>
          <p:nvPr/>
        </p:nvSpPr>
        <p:spPr>
          <a:xfrm>
            <a:off x="5780405" y="2419350"/>
            <a:ext cx="5831205" cy="18205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165100" y="1825625"/>
            <a:ext cx="11551920" cy="4035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>
                <a:solidFill>
                  <a:schemeClr val="tx1"/>
                </a:solidFill>
              </a:rPr>
              <a:t>p</a:t>
            </a:r>
            <a:r>
              <a:rPr lang="en-US" sz="4000">
                <a:solidFill>
                  <a:srgbClr val="FF0000"/>
                </a:solidFill>
              </a:rPr>
              <a:t>ear</a:t>
            </a:r>
            <a:endParaRPr lang="en-US" sz="400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/>
              <a:t>A </a:t>
            </a:r>
            <a:r>
              <a:rPr lang="en-US" sz="3200">
                <a:solidFill>
                  <a:srgbClr val="FF0000"/>
                </a:solidFill>
              </a:rPr>
              <a:t>pear</a:t>
            </a:r>
            <a:r>
              <a:rPr lang="en-US" sz="3200"/>
              <a:t> is a sweet, juicy fruit which is narrow near its stalk, and wider and rounded at the bottom. Pears have white flesh and thin green or yellow skin.</a:t>
            </a: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>
                <a:solidFill>
                  <a:schemeClr val="tx1"/>
                </a:solidFill>
              </a:rPr>
              <a:t>I enjoyed eating a soft juicy </a:t>
            </a:r>
            <a:r>
              <a:rPr lang="en-US" sz="3200">
                <a:solidFill>
                  <a:srgbClr val="FF0000"/>
                </a:solidFill>
              </a:rPr>
              <a:t>pear</a:t>
            </a:r>
            <a:r>
              <a:rPr lang="en-US" sz="3200">
                <a:solidFill>
                  <a:schemeClr val="tx1"/>
                </a:solidFill>
              </a:rPr>
              <a:t>.</a:t>
            </a:r>
            <a:endParaRPr lang="en-US" sz="320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>
              <a:solidFill>
                <a:srgbClr val="FF0000"/>
              </a:solidFill>
            </a:endParaRPr>
          </a:p>
          <a:p>
            <a:endParaRPr lang="en-US" sz="3200">
              <a:solidFill>
                <a:srgbClr val="FF0000"/>
              </a:solidFill>
            </a:endParaRPr>
          </a:p>
        </p:txBody>
      </p:sp>
      <p:pic>
        <p:nvPicPr>
          <p:cNvPr id="6" name="Picture 1" descr="IMG_256"/>
          <p:cNvPicPr>
            <a:picLocks noChangeAspect="1"/>
          </p:cNvPicPr>
          <p:nvPr/>
        </p:nvPicPr>
        <p:blipFill>
          <a:blip r:embed="rId1"/>
          <a:srcRect l="19837" t="5243" r="20163" b="4757"/>
          <a:stretch>
            <a:fillRect/>
          </a:stretch>
        </p:blipFill>
        <p:spPr>
          <a:xfrm>
            <a:off x="9037955" y="4240530"/>
            <a:ext cx="1656080" cy="23374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>
                <a:solidFill>
                  <a:schemeClr val="tx1"/>
                </a:solidFill>
              </a:rPr>
              <a:t>b</a:t>
            </a:r>
            <a:r>
              <a:rPr lang="en-US">
                <a:solidFill>
                  <a:srgbClr val="FF0000"/>
                </a:solidFill>
              </a:rPr>
              <a:t>ear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261860" y="29464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6" name="Content Placeholder 5"/>
          <p:cNvSpPr/>
          <p:nvPr>
            <p:ph sz="half" idx="1"/>
          </p:nvPr>
        </p:nvSpPr>
        <p:spPr>
          <a:xfrm>
            <a:off x="838200" y="1825625"/>
            <a:ext cx="8663940" cy="4351655"/>
          </a:xfrm>
        </p:spPr>
        <p:txBody>
          <a:bodyPr>
            <a:normAutofit/>
          </a:bodyPr>
          <a:p>
            <a:endParaRPr lang="en-US"/>
          </a:p>
          <a:p>
            <a:r>
              <a:rPr lang="en-US"/>
              <a:t>A </a:t>
            </a:r>
            <a:r>
              <a:rPr lang="en-US">
                <a:solidFill>
                  <a:srgbClr val="FF0000"/>
                </a:solidFill>
              </a:rPr>
              <a:t>bear</a:t>
            </a:r>
            <a:r>
              <a:rPr lang="en-US"/>
              <a:t> is a large, strong wild animal with thick fur and sharp claws.</a:t>
            </a:r>
            <a:endParaRPr lang="en-US"/>
          </a:p>
          <a:p>
            <a:endParaRPr lang="en-US">
              <a:solidFill>
                <a:srgbClr val="FF0000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Adam saw a white polar </a:t>
            </a:r>
            <a:r>
              <a:rPr lang="en-US">
                <a:solidFill>
                  <a:srgbClr val="FF0000"/>
                </a:solidFill>
              </a:rPr>
              <a:t>bear</a:t>
            </a:r>
            <a:r>
              <a:rPr lang="en-US">
                <a:solidFill>
                  <a:schemeClr val="tx1"/>
                </a:solidFill>
              </a:rPr>
              <a:t> at the zoo.</a:t>
            </a:r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2" descr="IMG_25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06130" y="3902710"/>
            <a:ext cx="2274570" cy="22745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/>
              <a:t>t</a:t>
            </a:r>
            <a:r>
              <a:rPr lang="en-US">
                <a:solidFill>
                  <a:srgbClr val="FF0000"/>
                </a:solidFill>
              </a:rPr>
              <a:t>ear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564515" y="2075815"/>
            <a:ext cx="1035812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200">
                <a:sym typeface="+mn-ea"/>
              </a:rPr>
              <a:t>If you </a:t>
            </a:r>
            <a:r>
              <a:rPr lang="en-US" sz="3200">
                <a:solidFill>
                  <a:srgbClr val="FF0000"/>
                </a:solidFill>
                <a:sym typeface="+mn-ea"/>
              </a:rPr>
              <a:t>tear</a:t>
            </a:r>
            <a:r>
              <a:rPr lang="en-US" sz="3200">
                <a:sym typeface="+mn-ea"/>
              </a:rPr>
              <a:t> paper, cloth, or another material, or if it tears, you pull it into two pieces or you pull it so that a hole appears in it. [...]</a:t>
            </a:r>
            <a:endParaRPr lang="en-US" sz="3200">
              <a:sym typeface="+mn-ea"/>
            </a:endParaRPr>
          </a:p>
          <a:p>
            <a:endParaRPr lang="en-US" sz="3200">
              <a:sym typeface="+mn-ea"/>
            </a:endParaRPr>
          </a:p>
          <a:p>
            <a:endParaRPr lang="en-US" sz="3200">
              <a:solidFill>
                <a:schemeClr val="tx1"/>
              </a:solidFill>
              <a:sym typeface="+mn-ea"/>
            </a:endParaRPr>
          </a:p>
          <a:p>
            <a:r>
              <a:rPr lang="en-US" sz="3200">
                <a:solidFill>
                  <a:schemeClr val="tx1"/>
                </a:solidFill>
              </a:rPr>
              <a:t>Amy had a </a:t>
            </a:r>
            <a:r>
              <a:rPr lang="en-US" sz="3200">
                <a:solidFill>
                  <a:srgbClr val="FF0000"/>
                </a:solidFill>
              </a:rPr>
              <a:t>tear</a:t>
            </a:r>
            <a:r>
              <a:rPr lang="en-US" sz="3200">
                <a:solidFill>
                  <a:schemeClr val="tx1"/>
                </a:solidFill>
              </a:rPr>
              <a:t> in her  jeans   </a:t>
            </a:r>
            <a:r>
              <a:rPr lang="en-US" sz="3200"/>
              <a:t>                                </a:t>
            </a:r>
            <a:endParaRPr lang="en-US" sz="3200"/>
          </a:p>
        </p:txBody>
      </p:sp>
      <p:pic>
        <p:nvPicPr>
          <p:cNvPr id="7" name="Picture 4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471535" y="3726815"/>
            <a:ext cx="2363470" cy="222948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w</a:t>
            </a:r>
            <a:r>
              <a:rPr lang="en-US">
                <a:solidFill>
                  <a:srgbClr val="FF0000"/>
                </a:solidFill>
              </a:rPr>
              <a:t>ear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428625" y="1691005"/>
            <a:ext cx="1133411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/>
              <a:t>When you wear something such as clothes, shoes, or jewellery, you have them on your body or on part of your body.</a:t>
            </a:r>
            <a:endParaRPr lang="en-US" sz="3200"/>
          </a:p>
          <a:p>
            <a:endParaRPr lang="en-US" sz="3200"/>
          </a:p>
          <a:p>
            <a:endParaRPr lang="en-US" sz="3200"/>
          </a:p>
          <a:p>
            <a:r>
              <a:rPr lang="en-US" sz="3200"/>
              <a:t>Sara didn’t know what to </a:t>
            </a:r>
            <a:r>
              <a:rPr lang="en-US" sz="3200">
                <a:solidFill>
                  <a:srgbClr val="FF0000"/>
                </a:solidFill>
              </a:rPr>
              <a:t>wear</a:t>
            </a:r>
            <a:r>
              <a:rPr lang="en-US" sz="3200"/>
              <a:t>. </a:t>
            </a:r>
            <a:endParaRPr lang="en-US" sz="3200"/>
          </a:p>
        </p:txBody>
      </p:sp>
      <p:pic>
        <p:nvPicPr>
          <p:cNvPr id="3" name="Picture 3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458835" y="3714115"/>
            <a:ext cx="2513330" cy="23742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</a:rPr>
              <a:t>h</a:t>
            </a:r>
            <a:r>
              <a:rPr lang="en-US">
                <a:solidFill>
                  <a:srgbClr val="FF0000"/>
                </a:solidFill>
              </a:rPr>
              <a:t>ear</a:t>
            </a:r>
            <a:r>
              <a:rPr lang="en-US">
                <a:solidFill>
                  <a:schemeClr val="tx1"/>
                </a:solidFill>
              </a:rPr>
              <a:t>d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/>
          <p:nvPr>
            <p:ph sz="half" idx="1"/>
          </p:nvPr>
        </p:nvSpPr>
        <p:spPr>
          <a:xfrm>
            <a:off x="838200" y="1825625"/>
            <a:ext cx="7744460" cy="4351655"/>
          </a:xfrm>
        </p:spPr>
        <p:txBody>
          <a:bodyPr/>
          <a:p>
            <a:r>
              <a:rPr lang="en-US"/>
              <a:t>When you </a:t>
            </a:r>
            <a:r>
              <a:rPr lang="en-US">
                <a:solidFill>
                  <a:srgbClr val="FF0000"/>
                </a:solidFill>
              </a:rPr>
              <a:t>hear</a:t>
            </a:r>
            <a:r>
              <a:rPr lang="en-US"/>
              <a:t> a sound, you become aware of it through your ears.</a:t>
            </a:r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The trumpet can be </a:t>
            </a:r>
            <a:r>
              <a:rPr lang="en-US">
                <a:solidFill>
                  <a:srgbClr val="FF0000"/>
                </a:solidFill>
              </a:rPr>
              <a:t>heard</a:t>
            </a:r>
            <a:r>
              <a:rPr lang="en-US"/>
              <a:t> all over their house.</a:t>
            </a:r>
            <a:endParaRPr lang="en-US"/>
          </a:p>
        </p:txBody>
      </p:sp>
      <p:pic>
        <p:nvPicPr>
          <p:cNvPr id="2" name="Picture 5" descr="IMG_25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024620" y="3951605"/>
            <a:ext cx="2205355" cy="20669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1971</Words>
  <Application>WPS Presentation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 Light</vt:lpstr>
      <vt:lpstr>Office Theme</vt:lpstr>
      <vt:lpstr>PowerPoint 演示文稿</vt:lpstr>
      <vt:lpstr>Spelling Test words with /air/ sound. (15 mins)</vt:lpstr>
      <vt:lpstr>Words with the /are/ sound</vt:lpstr>
      <vt:lpstr>PowerPoint 演示文稿</vt:lpstr>
      <vt:lpstr>   Spelling Words Words with /are/ sound  </vt:lpstr>
      <vt:lpstr>care</vt:lpstr>
      <vt:lpstr>glare</vt:lpstr>
      <vt:lpstr>share</vt:lpstr>
      <vt:lpstr>scare</vt:lpstr>
      <vt:lpstr>PowerPoint 演示文稿</vt:lpstr>
      <vt:lpstr>dare</vt:lpstr>
      <vt:lpstr>rare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ann ahmed</cp:lastModifiedBy>
  <cp:revision>14</cp:revision>
  <dcterms:created xsi:type="dcterms:W3CDTF">2023-11-12T01:17:00Z</dcterms:created>
  <dcterms:modified xsi:type="dcterms:W3CDTF">2024-03-10T05:15:14Z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BEAC768F8AED48278FD7AB34E07B2EAA_13</vt:lpwstr>
  </property>
  <property fmtid="{D5CDD505-2E9C-101B-9397-08002B2CF9AE}" pid="3" name="KSOProductBuildVer">
    <vt:lpwstr>1033-12.2.0.13489</vt:lpwstr>
  </property>
</Properties>
</file>