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0" r:id="rId2"/>
    <p:sldId id="26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9" r:id="rId15"/>
  </p:sldIdLst>
  <p:sldSz cx="9144000" cy="6858000" type="screen4x3"/>
  <p:notesSz cx="6858000" cy="9144000"/>
  <p:embeddedFontLst>
    <p:embeddedFont>
      <p:font typeface="Twinkl" pitchFamily="2" charset="0"/>
      <p:regular r:id="rId18"/>
      <p:bold r:id="rId19"/>
    </p:embeddedFont>
    <p:embeddedFont>
      <p:font typeface="Twinkl SemiBold" pitchFamily="2" charset="0"/>
      <p:bold r:id="rId20"/>
    </p:embeddedFon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anose="02000000000000000000" pitchFamily="2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9C"/>
    <a:srgbClr val="8ACC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9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1278" y="-10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FED280B-9BF6-4A37-7A19-73DBCBE88D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EB763A-05AE-A54C-3FDD-78B3181EA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ECB5D6-E57C-9341-A2E8-CD1AD8F3B251}" type="datetimeFigureOut">
              <a:rPr lang="en-GB"/>
              <a:pPr>
                <a:defRPr/>
              </a:pPr>
              <a:t>02/03/2024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952EBC8-6316-E61E-B515-20BD470CFC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90B11F1-7B9A-CA38-3640-2D8323BFB0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E280A758-06B6-9F45-A4C3-FA1E0E133B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875DD86-7778-F6F7-B38E-E87B19F8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3FEBAAA-F0EE-4856-B4DC-0681D06122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BE716-5472-A048-9ACA-7BF5FE1AC23F}" type="datetimeFigureOut">
              <a:rPr lang="en-GB"/>
              <a:pPr>
                <a:defRPr/>
              </a:pPr>
              <a:t>02/03/2024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E0710058-8B3C-4DC2-3EEE-1378E98ACE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E7B9608-DFED-73D4-6171-67FAF07F7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DD0B16-1FE7-1151-2A51-0B6F177D4A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0918CD-1A9B-44E4-0311-E196F0BC01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8F21E7A-CB8E-FC44-9181-41CDCC5EE20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013480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6425C0F-1D99-C079-BD88-B732EC2838E6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rgbClr val="8AC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3725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">
            <a:extLst>
              <a:ext uri="{FF2B5EF4-FFF2-40B4-BE49-F238E27FC236}">
                <a16:creationId xmlns:a16="http://schemas.microsoft.com/office/drawing/2014/main" xmlns="" id="{07B4F2B9-E7E9-E979-0EB9-19A2D0CDA21A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rgbClr val="8ACC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622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xmlns="" id="{A6050664-8F9E-9DF5-647C-11EFD936F8F1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xmlns="" id="{1A48CA85-D05D-CA9D-944D-8E25B707D64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AB3B2AA5-BA3F-237D-68CF-E7F8A9FF06A2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60AC79D-394A-CA64-C19D-A285E02E7D68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xmlns="" id="{49628F1E-F359-3505-5D16-6B2CE37233CF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7862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372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317C4712-14A4-7659-573A-C5E24579D9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B416449-39BE-DA82-CD32-0A612CFD0F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708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BD9B27A-05CE-A78C-D8DD-A1962A962776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b="1" dirty="0">
                <a:latin typeface="Twinkl" panose="02000000000000000000" pitchFamily="2" charset="77"/>
              </a:rPr>
              <a:t>Where is Teddy?</a:t>
            </a:r>
            <a:endParaRPr lang="en-US" sz="3600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20708BD-7BE5-693C-8214-A37F8E70424F}"/>
              </a:ext>
            </a:extLst>
          </p:cNvPr>
          <p:cNvGrpSpPr/>
          <p:nvPr/>
        </p:nvGrpSpPr>
        <p:grpSpPr>
          <a:xfrm>
            <a:off x="2601021" y="1145894"/>
            <a:ext cx="3964259" cy="3461578"/>
            <a:chOff x="2425390" y="970157"/>
            <a:chExt cx="4293220" cy="3748826"/>
          </a:xfrm>
        </p:grpSpPr>
        <p:pic>
          <p:nvPicPr>
            <p:cNvPr id="6" name="Picture 5" descr="A close-up of a grey rectangular object&#10;&#10;Description automatically generated">
              <a:extLst>
                <a:ext uri="{FF2B5EF4-FFF2-40B4-BE49-F238E27FC236}">
                  <a16:creationId xmlns:a16="http://schemas.microsoft.com/office/drawing/2014/main" xmlns="" id="{2FF320C2-6737-AEBB-5127-B2BE58CEB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25390" y="2015733"/>
              <a:ext cx="4293220" cy="2703250"/>
            </a:xfrm>
            <a:prstGeom prst="rect">
              <a:avLst/>
            </a:prstGeom>
          </p:spPr>
        </p:pic>
        <p:pic>
          <p:nvPicPr>
            <p:cNvPr id="4" name="Picture 3" descr="A cartoon of a teddy bear&#10;&#10;Description automatically generated">
              <a:extLst>
                <a:ext uri="{FF2B5EF4-FFF2-40B4-BE49-F238E27FC236}">
                  <a16:creationId xmlns:a16="http://schemas.microsoft.com/office/drawing/2014/main" xmlns="" id="{D94E50BF-C7AD-15B9-D8B8-4C1D1D9B5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533661" y="970157"/>
              <a:ext cx="2098979" cy="1338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104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20708BD-7BE5-693C-8214-A37F8E70424F}"/>
              </a:ext>
            </a:extLst>
          </p:cNvPr>
          <p:cNvGrpSpPr/>
          <p:nvPr/>
        </p:nvGrpSpPr>
        <p:grpSpPr>
          <a:xfrm>
            <a:off x="2601021" y="1145894"/>
            <a:ext cx="3964259" cy="3461578"/>
            <a:chOff x="2425390" y="970157"/>
            <a:chExt cx="4293220" cy="3748826"/>
          </a:xfrm>
        </p:grpSpPr>
        <p:pic>
          <p:nvPicPr>
            <p:cNvPr id="6" name="Picture 5" descr="A close-up of a grey rectangular object&#10;&#10;Description automatically generated">
              <a:extLst>
                <a:ext uri="{FF2B5EF4-FFF2-40B4-BE49-F238E27FC236}">
                  <a16:creationId xmlns:a16="http://schemas.microsoft.com/office/drawing/2014/main" xmlns="" id="{2FF320C2-6737-AEBB-5127-B2BE58CEB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2425390" y="2015733"/>
              <a:ext cx="4293220" cy="2703250"/>
            </a:xfrm>
            <a:prstGeom prst="rect">
              <a:avLst/>
            </a:prstGeom>
          </p:spPr>
        </p:pic>
        <p:pic>
          <p:nvPicPr>
            <p:cNvPr id="4" name="Picture 3" descr="A cartoon of a teddy bear&#10;&#10;Description automatically generated">
              <a:extLst>
                <a:ext uri="{FF2B5EF4-FFF2-40B4-BE49-F238E27FC236}">
                  <a16:creationId xmlns:a16="http://schemas.microsoft.com/office/drawing/2014/main" xmlns="" id="{D94E50BF-C7AD-15B9-D8B8-4C1D1D9B5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533661" y="970157"/>
              <a:ext cx="2098979" cy="1338145"/>
            </a:xfrm>
            <a:prstGeom prst="rect">
              <a:avLst/>
            </a:prstGeom>
          </p:spPr>
        </p:pic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CD31638-492D-756E-DE4A-5BCD50BF53CD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dirty="0">
                <a:latin typeface="Twinkl" panose="02000000000000000000" pitchFamily="2" charset="77"/>
              </a:rPr>
              <a:t>Teddy is </a:t>
            </a:r>
            <a:r>
              <a:rPr lang="en-IE" altLang="en-US" sz="3600" b="1" u="sng" dirty="0">
                <a:solidFill>
                  <a:schemeClr val="accent3"/>
                </a:solidFill>
                <a:latin typeface="Twinkl" panose="02000000000000000000" pitchFamily="2" charset="77"/>
              </a:rPr>
              <a:t>in</a:t>
            </a:r>
            <a:r>
              <a:rPr lang="en-IE" altLang="en-US" sz="3600" b="1" dirty="0">
                <a:latin typeface="Twinkl" panose="02000000000000000000" pitchFamily="2" charset="77"/>
              </a:rPr>
              <a:t> </a:t>
            </a:r>
            <a:r>
              <a:rPr lang="en-IE" altLang="en-US" sz="3600" dirty="0">
                <a:latin typeface="Twinkl" panose="02000000000000000000" pitchFamily="2" charset="77"/>
              </a:rPr>
              <a:t>the box.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82105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BD9B27A-05CE-A78C-D8DD-A1962A962776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b="1" dirty="0">
                <a:latin typeface="Twinkl" panose="02000000000000000000" pitchFamily="2" charset="77"/>
              </a:rPr>
              <a:t>Where is Teddy?</a:t>
            </a:r>
            <a:endParaRPr lang="en-US" sz="3600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04EADAE-D864-70CE-55FD-B64F5D3FB8B7}"/>
              </a:ext>
            </a:extLst>
          </p:cNvPr>
          <p:cNvGrpSpPr/>
          <p:nvPr/>
        </p:nvGrpSpPr>
        <p:grpSpPr>
          <a:xfrm>
            <a:off x="1304972" y="1872606"/>
            <a:ext cx="6556357" cy="2074661"/>
            <a:chOff x="1327367" y="1972965"/>
            <a:chExt cx="6556357" cy="2074661"/>
          </a:xfrm>
        </p:grpSpPr>
        <p:pic>
          <p:nvPicPr>
            <p:cNvPr id="3" name="Picture 2" descr="A cartoon of a teddy bear&#10;&#10;Description automatically generated">
              <a:extLst>
                <a:ext uri="{FF2B5EF4-FFF2-40B4-BE49-F238E27FC236}">
                  <a16:creationId xmlns:a16="http://schemas.microsoft.com/office/drawing/2014/main" xmlns="" id="{5F7E89EF-B6A3-73F4-DEF0-602A57B07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84148" y="2196103"/>
              <a:ext cx="1345741" cy="1851523"/>
            </a:xfrm>
            <a:prstGeom prst="rect">
              <a:avLst/>
            </a:prstGeom>
          </p:spPr>
        </p:pic>
        <p:pic>
          <p:nvPicPr>
            <p:cNvPr id="5" name="Picture 4" descr="A blue table with legs&#10;&#10;Description automatically generated">
              <a:extLst>
                <a:ext uri="{FF2B5EF4-FFF2-40B4-BE49-F238E27FC236}">
                  <a16:creationId xmlns:a16="http://schemas.microsoft.com/office/drawing/2014/main" xmlns="" id="{B0B28D83-ABFF-8041-0931-C3827D796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27367" y="1972965"/>
              <a:ext cx="2403265" cy="2074661"/>
            </a:xfrm>
            <a:prstGeom prst="rect">
              <a:avLst/>
            </a:prstGeom>
          </p:spPr>
        </p:pic>
        <p:pic>
          <p:nvPicPr>
            <p:cNvPr id="7" name="Picture 6" descr="A close-up of a grey rectangular object&#10;&#10;Description automatically generated">
              <a:extLst>
                <a:ext uri="{FF2B5EF4-FFF2-40B4-BE49-F238E27FC236}">
                  <a16:creationId xmlns:a16="http://schemas.microsoft.com/office/drawing/2014/main" xmlns="" id="{A70953DC-0871-0F28-B58F-52A358ED4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83405" y="2473286"/>
              <a:ext cx="2500319" cy="1574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27607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04EADAE-D864-70CE-55FD-B64F5D3FB8B7}"/>
              </a:ext>
            </a:extLst>
          </p:cNvPr>
          <p:cNvGrpSpPr/>
          <p:nvPr/>
        </p:nvGrpSpPr>
        <p:grpSpPr>
          <a:xfrm>
            <a:off x="1304972" y="1872606"/>
            <a:ext cx="6556357" cy="2074661"/>
            <a:chOff x="1327367" y="1972965"/>
            <a:chExt cx="6556357" cy="2074661"/>
          </a:xfrm>
        </p:grpSpPr>
        <p:pic>
          <p:nvPicPr>
            <p:cNvPr id="3" name="Picture 2" descr="A cartoon of a teddy bear&#10;&#10;Description automatically generated">
              <a:extLst>
                <a:ext uri="{FF2B5EF4-FFF2-40B4-BE49-F238E27FC236}">
                  <a16:creationId xmlns:a16="http://schemas.microsoft.com/office/drawing/2014/main" xmlns="" id="{5F7E89EF-B6A3-73F4-DEF0-602A57B07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884148" y="2196103"/>
              <a:ext cx="1345741" cy="1851523"/>
            </a:xfrm>
            <a:prstGeom prst="rect">
              <a:avLst/>
            </a:prstGeom>
          </p:spPr>
        </p:pic>
        <p:pic>
          <p:nvPicPr>
            <p:cNvPr id="5" name="Picture 4" descr="A blue table with legs&#10;&#10;Description automatically generated">
              <a:extLst>
                <a:ext uri="{FF2B5EF4-FFF2-40B4-BE49-F238E27FC236}">
                  <a16:creationId xmlns:a16="http://schemas.microsoft.com/office/drawing/2014/main" xmlns="" id="{B0B28D83-ABFF-8041-0931-C3827D796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327367" y="1972965"/>
              <a:ext cx="2403265" cy="2074661"/>
            </a:xfrm>
            <a:prstGeom prst="rect">
              <a:avLst/>
            </a:prstGeom>
          </p:spPr>
        </p:pic>
        <p:pic>
          <p:nvPicPr>
            <p:cNvPr id="7" name="Picture 6" descr="A close-up of a grey rectangular object&#10;&#10;Description automatically generated">
              <a:extLst>
                <a:ext uri="{FF2B5EF4-FFF2-40B4-BE49-F238E27FC236}">
                  <a16:creationId xmlns:a16="http://schemas.microsoft.com/office/drawing/2014/main" xmlns="" id="{A70953DC-0871-0F28-B58F-52A358ED4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83405" y="2473286"/>
              <a:ext cx="2500319" cy="1574340"/>
            </a:xfrm>
            <a:prstGeom prst="rect">
              <a:avLst/>
            </a:prstGeom>
          </p:spPr>
        </p:pic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AE3A2556-598D-2FAE-762E-01D5C2632F37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200" dirty="0">
                <a:latin typeface="Twinkl" panose="02000000000000000000" pitchFamily="2" charset="77"/>
              </a:rPr>
              <a:t>Teddy is </a:t>
            </a:r>
            <a:r>
              <a:rPr lang="en-IE" altLang="en-US" sz="3200" b="1" u="sng" dirty="0">
                <a:solidFill>
                  <a:schemeClr val="accent3"/>
                </a:solidFill>
                <a:latin typeface="Twinkl" panose="02000000000000000000" pitchFamily="2" charset="77"/>
              </a:rPr>
              <a:t>between</a:t>
            </a:r>
            <a:r>
              <a:rPr lang="en-IE" altLang="en-US" sz="3200" b="1" dirty="0">
                <a:latin typeface="Twinkl" panose="02000000000000000000" pitchFamily="2" charset="77"/>
              </a:rPr>
              <a:t> </a:t>
            </a:r>
            <a:r>
              <a:rPr lang="en-IE" altLang="en-US" sz="3200" dirty="0">
                <a:latin typeface="Twinkl" panose="02000000000000000000" pitchFamily="2" charset="77"/>
              </a:rPr>
              <a:t>the box and the table.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2280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25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BD9B27A-05CE-A78C-D8DD-A1962A962776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b="1" dirty="0">
                <a:latin typeface="Twinkl" panose="02000000000000000000" pitchFamily="2" charset="77"/>
              </a:rPr>
              <a:t>Where is Teddy?</a:t>
            </a:r>
            <a:endParaRPr lang="en-US" sz="3600" b="1" dirty="0"/>
          </a:p>
        </p:txBody>
      </p:sp>
      <p:pic>
        <p:nvPicPr>
          <p:cNvPr id="5" name="Picture 4" descr="A blue table with legs&#10;&#10;Description automatically generated">
            <a:extLst>
              <a:ext uri="{FF2B5EF4-FFF2-40B4-BE49-F238E27FC236}">
                <a16:creationId xmlns:a16="http://schemas.microsoft.com/office/drawing/2014/main" xmlns="" id="{A430041D-286C-A939-AD65-BA861C5D2D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7419" y="2637266"/>
            <a:ext cx="2489162" cy="2148813"/>
          </a:xfrm>
          <a:prstGeom prst="rect">
            <a:avLst/>
          </a:prstGeom>
        </p:spPr>
      </p:pic>
      <p:pic>
        <p:nvPicPr>
          <p:cNvPr id="9" name="Picture 8" descr="A cartoon of a teddy bear&#10;&#10;Description automatically generated">
            <a:extLst>
              <a:ext uri="{FF2B5EF4-FFF2-40B4-BE49-F238E27FC236}">
                <a16:creationId xmlns:a16="http://schemas.microsoft.com/office/drawing/2014/main" xmlns="" id="{A2246187-91C3-71C6-B5B0-E44EF34BCD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5080" y="925553"/>
            <a:ext cx="1393840" cy="191769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BD9B27A-05CE-A78C-D8DD-A1962A962776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dirty="0">
                <a:latin typeface="Twinkl" panose="02000000000000000000" pitchFamily="2" charset="77"/>
              </a:rPr>
              <a:t>Teddy is </a:t>
            </a:r>
            <a:r>
              <a:rPr lang="en-IE" altLang="en-US" sz="3600" b="1" u="sng" dirty="0">
                <a:solidFill>
                  <a:schemeClr val="accent3"/>
                </a:solidFill>
                <a:latin typeface="Twinkl" panose="02000000000000000000" pitchFamily="2" charset="77"/>
              </a:rPr>
              <a:t>on</a:t>
            </a:r>
            <a:r>
              <a:rPr lang="en-IE" altLang="en-US" sz="3600" b="1" dirty="0">
                <a:latin typeface="Twinkl" panose="02000000000000000000" pitchFamily="2" charset="77"/>
              </a:rPr>
              <a:t> </a:t>
            </a:r>
            <a:r>
              <a:rPr lang="en-IE" altLang="en-US" sz="3600" dirty="0">
                <a:latin typeface="Twinkl" panose="02000000000000000000" pitchFamily="2" charset="77"/>
              </a:rPr>
              <a:t>the table.</a:t>
            </a:r>
            <a:endParaRPr lang="en-US" sz="3600" dirty="0"/>
          </a:p>
        </p:txBody>
      </p:sp>
      <p:pic>
        <p:nvPicPr>
          <p:cNvPr id="5" name="Picture 4" descr="A blue table with legs&#10;&#10;Description automatically generated">
            <a:extLst>
              <a:ext uri="{FF2B5EF4-FFF2-40B4-BE49-F238E27FC236}">
                <a16:creationId xmlns:a16="http://schemas.microsoft.com/office/drawing/2014/main" xmlns="" id="{A430041D-286C-A939-AD65-BA861C5D2D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7419" y="2637266"/>
            <a:ext cx="2489162" cy="2148813"/>
          </a:xfrm>
          <a:prstGeom prst="rect">
            <a:avLst/>
          </a:prstGeom>
        </p:spPr>
      </p:pic>
      <p:pic>
        <p:nvPicPr>
          <p:cNvPr id="9" name="Picture 8" descr="A cartoon of a teddy bear&#10;&#10;Description automatically generated">
            <a:extLst>
              <a:ext uri="{FF2B5EF4-FFF2-40B4-BE49-F238E27FC236}">
                <a16:creationId xmlns:a16="http://schemas.microsoft.com/office/drawing/2014/main" xmlns="" id="{A2246187-91C3-71C6-B5B0-E44EF34BCD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5080" y="925553"/>
            <a:ext cx="1393840" cy="191769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09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teddy bear&#10;&#10;Description automatically generated">
            <a:extLst>
              <a:ext uri="{FF2B5EF4-FFF2-40B4-BE49-F238E27FC236}">
                <a16:creationId xmlns:a16="http://schemas.microsoft.com/office/drawing/2014/main" xmlns="" id="{A2246187-91C3-71C6-B5B0-E44EF34BCD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6358" y="1815036"/>
            <a:ext cx="1869502" cy="2572133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BD9B27A-05CE-A78C-D8DD-A1962A962776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b="1" dirty="0">
                <a:latin typeface="Twinkl" panose="02000000000000000000" pitchFamily="2" charset="77"/>
              </a:rPr>
              <a:t>Where is Teddy?</a:t>
            </a:r>
            <a:endParaRPr lang="en-US" sz="3600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able with legs&#10;&#10;Description automatically generated">
            <a:extLst>
              <a:ext uri="{FF2B5EF4-FFF2-40B4-BE49-F238E27FC236}">
                <a16:creationId xmlns:a16="http://schemas.microsoft.com/office/drawing/2014/main" xmlns="" id="{A430041D-286C-A939-AD65-BA861C5D2D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02694" y="1398271"/>
            <a:ext cx="3338612" cy="28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657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teddy bear&#10;&#10;Description automatically generated">
            <a:extLst>
              <a:ext uri="{FF2B5EF4-FFF2-40B4-BE49-F238E27FC236}">
                <a16:creationId xmlns:a16="http://schemas.microsoft.com/office/drawing/2014/main" xmlns="" id="{A2246187-91C3-71C6-B5B0-E44EF34BCD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96358" y="1815036"/>
            <a:ext cx="1869502" cy="257213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able with legs&#10;&#10;Description automatically generated">
            <a:extLst>
              <a:ext uri="{FF2B5EF4-FFF2-40B4-BE49-F238E27FC236}">
                <a16:creationId xmlns:a16="http://schemas.microsoft.com/office/drawing/2014/main" xmlns="" id="{A430041D-286C-A939-AD65-BA861C5D2D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02694" y="1398271"/>
            <a:ext cx="3338612" cy="288211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4EE1402-785A-D54C-7F95-062F7ACBA0A7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dirty="0">
                <a:latin typeface="Twinkl" panose="02000000000000000000" pitchFamily="2" charset="77"/>
              </a:rPr>
              <a:t>Teddy is </a:t>
            </a:r>
            <a:r>
              <a:rPr lang="en-IE" altLang="en-US" sz="3600" b="1" u="sng" dirty="0">
                <a:solidFill>
                  <a:schemeClr val="accent3"/>
                </a:solidFill>
                <a:latin typeface="Twinkl" panose="02000000000000000000" pitchFamily="2" charset="77"/>
              </a:rPr>
              <a:t>under</a:t>
            </a:r>
            <a:r>
              <a:rPr lang="en-IE" altLang="en-US" sz="3600" b="1" dirty="0">
                <a:latin typeface="Twinkl" panose="02000000000000000000" pitchFamily="2" charset="77"/>
              </a:rPr>
              <a:t> </a:t>
            </a:r>
            <a:r>
              <a:rPr lang="en-IE" altLang="en-US" sz="3600" dirty="0">
                <a:latin typeface="Twinkl" panose="02000000000000000000" pitchFamily="2" charset="77"/>
              </a:rPr>
              <a:t>the table.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005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teddy bear&#10;&#10;Description automatically generated">
            <a:extLst>
              <a:ext uri="{FF2B5EF4-FFF2-40B4-BE49-F238E27FC236}">
                <a16:creationId xmlns:a16="http://schemas.microsoft.com/office/drawing/2014/main" xmlns="" id="{A2246187-91C3-71C6-B5B0-E44EF34BCD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7627" y="1743810"/>
            <a:ext cx="1869502" cy="2572133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BD9B27A-05CE-A78C-D8DD-A1962A962776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b="1" dirty="0">
                <a:latin typeface="Twinkl" panose="02000000000000000000" pitchFamily="2" charset="77"/>
              </a:rPr>
              <a:t>Where is Teddy?</a:t>
            </a:r>
            <a:endParaRPr lang="en-US" sz="3600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able with legs&#10;&#10;Description automatically generated">
            <a:extLst>
              <a:ext uri="{FF2B5EF4-FFF2-40B4-BE49-F238E27FC236}">
                <a16:creationId xmlns:a16="http://schemas.microsoft.com/office/drawing/2014/main" xmlns="" id="{A430041D-286C-A939-AD65-BA861C5D2D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1113" y="1433827"/>
            <a:ext cx="3338612" cy="28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638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teddy bear&#10;&#10;Description automatically generated">
            <a:extLst>
              <a:ext uri="{FF2B5EF4-FFF2-40B4-BE49-F238E27FC236}">
                <a16:creationId xmlns:a16="http://schemas.microsoft.com/office/drawing/2014/main" xmlns="" id="{A2246187-91C3-71C6-B5B0-E44EF34BCD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27627" y="1743810"/>
            <a:ext cx="1869502" cy="257213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table with legs&#10;&#10;Description automatically generated">
            <a:extLst>
              <a:ext uri="{FF2B5EF4-FFF2-40B4-BE49-F238E27FC236}">
                <a16:creationId xmlns:a16="http://schemas.microsoft.com/office/drawing/2014/main" xmlns="" id="{A430041D-286C-A939-AD65-BA861C5D2D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51113" y="1433827"/>
            <a:ext cx="3338612" cy="2882116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CABCB8B4-99B8-A276-DB08-EB239EAD0391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dirty="0">
                <a:latin typeface="Twinkl" panose="02000000000000000000" pitchFamily="2" charset="77"/>
              </a:rPr>
              <a:t>Teddy is </a:t>
            </a:r>
            <a:r>
              <a:rPr lang="en-IE" altLang="en-US" sz="3600" b="1" u="sng" dirty="0">
                <a:solidFill>
                  <a:schemeClr val="accent3"/>
                </a:solidFill>
                <a:latin typeface="Twinkl" panose="02000000000000000000" pitchFamily="2" charset="77"/>
              </a:rPr>
              <a:t>beside</a:t>
            </a:r>
            <a:r>
              <a:rPr lang="en-IE" altLang="en-US" sz="3600" b="1" dirty="0">
                <a:latin typeface="Twinkl" panose="02000000000000000000" pitchFamily="2" charset="77"/>
              </a:rPr>
              <a:t> </a:t>
            </a:r>
            <a:r>
              <a:rPr lang="en-IE" altLang="en-US" sz="3600" dirty="0">
                <a:latin typeface="Twinkl" panose="02000000000000000000" pitchFamily="2" charset="77"/>
              </a:rPr>
              <a:t>the table.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7744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chair&#10;&#10;Description automatically generated">
            <a:extLst>
              <a:ext uri="{FF2B5EF4-FFF2-40B4-BE49-F238E27FC236}">
                <a16:creationId xmlns:a16="http://schemas.microsoft.com/office/drawing/2014/main" xmlns="" id="{3149A4FE-D468-4AF0-E9EA-A14EEA99F7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2975" y="1349675"/>
            <a:ext cx="1258050" cy="2794262"/>
          </a:xfrm>
          <a:prstGeom prst="rect">
            <a:avLst/>
          </a:prstGeom>
        </p:spPr>
      </p:pic>
      <p:pic>
        <p:nvPicPr>
          <p:cNvPr id="4" name="Picture 3" descr="A cartoon of a teddy bear&#10;&#10;Description automatically generated">
            <a:extLst>
              <a:ext uri="{FF2B5EF4-FFF2-40B4-BE49-F238E27FC236}">
                <a16:creationId xmlns:a16="http://schemas.microsoft.com/office/drawing/2014/main" xmlns="" id="{D94E50BF-C7AD-15B9-D8B8-4C1D1D9B53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75080" y="981308"/>
            <a:ext cx="1393840" cy="191769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3BD9B27A-05CE-A78C-D8DD-A1962A962776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b="1" dirty="0">
                <a:latin typeface="Twinkl" panose="02000000000000000000" pitchFamily="2" charset="77"/>
              </a:rPr>
              <a:t>Where is Teddy?</a:t>
            </a:r>
            <a:endParaRPr lang="en-US" sz="3600" b="1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table with legs&#10;&#10;Description automatically generated">
            <a:extLst>
              <a:ext uri="{FF2B5EF4-FFF2-40B4-BE49-F238E27FC236}">
                <a16:creationId xmlns:a16="http://schemas.microsoft.com/office/drawing/2014/main" xmlns="" id="{0805D096-DA40-B78D-152D-76B4537A68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7419" y="2603813"/>
            <a:ext cx="2489162" cy="214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280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teddy bear&#10;&#10;Description automatically generated">
            <a:extLst>
              <a:ext uri="{FF2B5EF4-FFF2-40B4-BE49-F238E27FC236}">
                <a16:creationId xmlns:a16="http://schemas.microsoft.com/office/drawing/2014/main" xmlns="" id="{D94E50BF-C7AD-15B9-D8B8-4C1D1D9B53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8955" y="1334004"/>
            <a:ext cx="1393840" cy="1917699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837F3563-9D25-CBBA-0621-57F873CBC6EC}"/>
              </a:ext>
            </a:extLst>
          </p:cNvPr>
          <p:cNvSpPr/>
          <p:nvPr/>
        </p:nvSpPr>
        <p:spPr>
          <a:xfrm>
            <a:off x="755650" y="765175"/>
            <a:ext cx="7632700" cy="4219420"/>
          </a:xfrm>
          <a:prstGeom prst="roundRect">
            <a:avLst/>
          </a:prstGeom>
          <a:noFill/>
          <a:ln w="25400" cap="rnd">
            <a:solidFill>
              <a:srgbClr val="00649C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632700"/>
                      <a:gd name="connsiteY0" fmla="*/ 703251 h 4219420"/>
                      <a:gd name="connsiteX1" fmla="*/ 703251 w 7632700"/>
                      <a:gd name="connsiteY1" fmla="*/ 0 h 4219420"/>
                      <a:gd name="connsiteX2" fmla="*/ 1519575 w 7632700"/>
                      <a:gd name="connsiteY2" fmla="*/ 0 h 4219420"/>
                      <a:gd name="connsiteX3" fmla="*/ 2149113 w 7632700"/>
                      <a:gd name="connsiteY3" fmla="*/ 0 h 4219420"/>
                      <a:gd name="connsiteX4" fmla="*/ 2716388 w 7632700"/>
                      <a:gd name="connsiteY4" fmla="*/ 0 h 4219420"/>
                      <a:gd name="connsiteX5" fmla="*/ 3470450 w 7632700"/>
                      <a:gd name="connsiteY5" fmla="*/ 0 h 4219420"/>
                      <a:gd name="connsiteX6" fmla="*/ 4099988 w 7632700"/>
                      <a:gd name="connsiteY6" fmla="*/ 0 h 4219420"/>
                      <a:gd name="connsiteX7" fmla="*/ 4916312 w 7632700"/>
                      <a:gd name="connsiteY7" fmla="*/ 0 h 4219420"/>
                      <a:gd name="connsiteX8" fmla="*/ 5483587 w 7632700"/>
                      <a:gd name="connsiteY8" fmla="*/ 0 h 4219420"/>
                      <a:gd name="connsiteX9" fmla="*/ 6299911 w 7632700"/>
                      <a:gd name="connsiteY9" fmla="*/ 0 h 4219420"/>
                      <a:gd name="connsiteX10" fmla="*/ 6929449 w 7632700"/>
                      <a:gd name="connsiteY10" fmla="*/ 0 h 4219420"/>
                      <a:gd name="connsiteX11" fmla="*/ 7632700 w 7632700"/>
                      <a:gd name="connsiteY11" fmla="*/ 703251 h 4219420"/>
                      <a:gd name="connsiteX12" fmla="*/ 7632700 w 7632700"/>
                      <a:gd name="connsiteY12" fmla="*/ 1293964 h 4219420"/>
                      <a:gd name="connsiteX13" fmla="*/ 7632700 w 7632700"/>
                      <a:gd name="connsiteY13" fmla="*/ 1912806 h 4219420"/>
                      <a:gd name="connsiteX14" fmla="*/ 7632700 w 7632700"/>
                      <a:gd name="connsiteY14" fmla="*/ 2531648 h 4219420"/>
                      <a:gd name="connsiteX15" fmla="*/ 7632700 w 7632700"/>
                      <a:gd name="connsiteY15" fmla="*/ 3516169 h 4219420"/>
                      <a:gd name="connsiteX16" fmla="*/ 6929449 w 7632700"/>
                      <a:gd name="connsiteY16" fmla="*/ 4219420 h 4219420"/>
                      <a:gd name="connsiteX17" fmla="*/ 6175387 w 7632700"/>
                      <a:gd name="connsiteY17" fmla="*/ 4219420 h 4219420"/>
                      <a:gd name="connsiteX18" fmla="*/ 5670373 w 7632700"/>
                      <a:gd name="connsiteY18" fmla="*/ 4219420 h 4219420"/>
                      <a:gd name="connsiteX19" fmla="*/ 5103098 w 7632700"/>
                      <a:gd name="connsiteY19" fmla="*/ 4219420 h 4219420"/>
                      <a:gd name="connsiteX20" fmla="*/ 4286774 w 7632700"/>
                      <a:gd name="connsiteY20" fmla="*/ 4219420 h 4219420"/>
                      <a:gd name="connsiteX21" fmla="*/ 3594974 w 7632700"/>
                      <a:gd name="connsiteY21" fmla="*/ 4219420 h 4219420"/>
                      <a:gd name="connsiteX22" fmla="*/ 3027698 w 7632700"/>
                      <a:gd name="connsiteY22" fmla="*/ 4219420 h 4219420"/>
                      <a:gd name="connsiteX23" fmla="*/ 2335898 w 7632700"/>
                      <a:gd name="connsiteY23" fmla="*/ 4219420 h 4219420"/>
                      <a:gd name="connsiteX24" fmla="*/ 1830885 w 7632700"/>
                      <a:gd name="connsiteY24" fmla="*/ 4219420 h 4219420"/>
                      <a:gd name="connsiteX25" fmla="*/ 1325871 w 7632700"/>
                      <a:gd name="connsiteY25" fmla="*/ 4219420 h 4219420"/>
                      <a:gd name="connsiteX26" fmla="*/ 703251 w 7632700"/>
                      <a:gd name="connsiteY26" fmla="*/ 4219420 h 4219420"/>
                      <a:gd name="connsiteX27" fmla="*/ 0 w 7632700"/>
                      <a:gd name="connsiteY27" fmla="*/ 3516169 h 4219420"/>
                      <a:gd name="connsiteX28" fmla="*/ 0 w 7632700"/>
                      <a:gd name="connsiteY28" fmla="*/ 3037973 h 4219420"/>
                      <a:gd name="connsiteX29" fmla="*/ 0 w 7632700"/>
                      <a:gd name="connsiteY29" fmla="*/ 2447260 h 4219420"/>
                      <a:gd name="connsiteX30" fmla="*/ 0 w 7632700"/>
                      <a:gd name="connsiteY30" fmla="*/ 1969064 h 4219420"/>
                      <a:gd name="connsiteX31" fmla="*/ 0 w 7632700"/>
                      <a:gd name="connsiteY31" fmla="*/ 1378351 h 4219420"/>
                      <a:gd name="connsiteX32" fmla="*/ 0 w 7632700"/>
                      <a:gd name="connsiteY32" fmla="*/ 703251 h 4219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7632700" h="4219420" extrusionOk="0">
                        <a:moveTo>
                          <a:pt x="0" y="703251"/>
                        </a:moveTo>
                        <a:cubicBezTo>
                          <a:pt x="-70441" y="271406"/>
                          <a:pt x="247412" y="25313"/>
                          <a:pt x="703251" y="0"/>
                        </a:cubicBezTo>
                        <a:cubicBezTo>
                          <a:pt x="922777" y="16323"/>
                          <a:pt x="1214421" y="27066"/>
                          <a:pt x="1519575" y="0"/>
                        </a:cubicBezTo>
                        <a:cubicBezTo>
                          <a:pt x="1824729" y="-27066"/>
                          <a:pt x="1993125" y="-25954"/>
                          <a:pt x="2149113" y="0"/>
                        </a:cubicBezTo>
                        <a:cubicBezTo>
                          <a:pt x="2305101" y="25954"/>
                          <a:pt x="2571187" y="-13204"/>
                          <a:pt x="2716388" y="0"/>
                        </a:cubicBezTo>
                        <a:cubicBezTo>
                          <a:pt x="2861590" y="13204"/>
                          <a:pt x="3147798" y="25804"/>
                          <a:pt x="3470450" y="0"/>
                        </a:cubicBezTo>
                        <a:cubicBezTo>
                          <a:pt x="3793102" y="-25804"/>
                          <a:pt x="3973210" y="-11011"/>
                          <a:pt x="4099988" y="0"/>
                        </a:cubicBezTo>
                        <a:cubicBezTo>
                          <a:pt x="4226766" y="11011"/>
                          <a:pt x="4560420" y="-4899"/>
                          <a:pt x="4916312" y="0"/>
                        </a:cubicBezTo>
                        <a:cubicBezTo>
                          <a:pt x="5272204" y="4899"/>
                          <a:pt x="5207994" y="8534"/>
                          <a:pt x="5483587" y="0"/>
                        </a:cubicBezTo>
                        <a:cubicBezTo>
                          <a:pt x="5759180" y="-8534"/>
                          <a:pt x="6107112" y="-7097"/>
                          <a:pt x="6299911" y="0"/>
                        </a:cubicBezTo>
                        <a:cubicBezTo>
                          <a:pt x="6492710" y="7097"/>
                          <a:pt x="6682069" y="-30281"/>
                          <a:pt x="6929449" y="0"/>
                        </a:cubicBezTo>
                        <a:cubicBezTo>
                          <a:pt x="7235650" y="-4701"/>
                          <a:pt x="7637040" y="302956"/>
                          <a:pt x="7632700" y="703251"/>
                        </a:cubicBezTo>
                        <a:cubicBezTo>
                          <a:pt x="7630665" y="880635"/>
                          <a:pt x="7636996" y="1150713"/>
                          <a:pt x="7632700" y="1293964"/>
                        </a:cubicBezTo>
                        <a:cubicBezTo>
                          <a:pt x="7628404" y="1437215"/>
                          <a:pt x="7653892" y="1648144"/>
                          <a:pt x="7632700" y="1912806"/>
                        </a:cubicBezTo>
                        <a:cubicBezTo>
                          <a:pt x="7611508" y="2177468"/>
                          <a:pt x="7610707" y="2282006"/>
                          <a:pt x="7632700" y="2531648"/>
                        </a:cubicBezTo>
                        <a:cubicBezTo>
                          <a:pt x="7654693" y="2781290"/>
                          <a:pt x="7672333" y="3087096"/>
                          <a:pt x="7632700" y="3516169"/>
                        </a:cubicBezTo>
                        <a:cubicBezTo>
                          <a:pt x="7618739" y="3891410"/>
                          <a:pt x="7299868" y="4192549"/>
                          <a:pt x="6929449" y="4219420"/>
                        </a:cubicBezTo>
                        <a:cubicBezTo>
                          <a:pt x="6768685" y="4198643"/>
                          <a:pt x="6491671" y="4197110"/>
                          <a:pt x="6175387" y="4219420"/>
                        </a:cubicBezTo>
                        <a:cubicBezTo>
                          <a:pt x="5859103" y="4241730"/>
                          <a:pt x="5903453" y="4194467"/>
                          <a:pt x="5670373" y="4219420"/>
                        </a:cubicBezTo>
                        <a:cubicBezTo>
                          <a:pt x="5437293" y="4244373"/>
                          <a:pt x="5321565" y="4194613"/>
                          <a:pt x="5103098" y="4219420"/>
                        </a:cubicBezTo>
                        <a:cubicBezTo>
                          <a:pt x="4884631" y="4244227"/>
                          <a:pt x="4521819" y="4238233"/>
                          <a:pt x="4286774" y="4219420"/>
                        </a:cubicBezTo>
                        <a:cubicBezTo>
                          <a:pt x="4051729" y="4200607"/>
                          <a:pt x="3921037" y="4202303"/>
                          <a:pt x="3594974" y="4219420"/>
                        </a:cubicBezTo>
                        <a:cubicBezTo>
                          <a:pt x="3268911" y="4236537"/>
                          <a:pt x="3265416" y="4219058"/>
                          <a:pt x="3027698" y="4219420"/>
                        </a:cubicBezTo>
                        <a:cubicBezTo>
                          <a:pt x="2789980" y="4219782"/>
                          <a:pt x="2608943" y="4227476"/>
                          <a:pt x="2335898" y="4219420"/>
                        </a:cubicBezTo>
                        <a:cubicBezTo>
                          <a:pt x="2062853" y="4211364"/>
                          <a:pt x="2061352" y="4214166"/>
                          <a:pt x="1830885" y="4219420"/>
                        </a:cubicBezTo>
                        <a:cubicBezTo>
                          <a:pt x="1600418" y="4224674"/>
                          <a:pt x="1462898" y="4233835"/>
                          <a:pt x="1325871" y="4219420"/>
                        </a:cubicBezTo>
                        <a:cubicBezTo>
                          <a:pt x="1188844" y="4205005"/>
                          <a:pt x="960318" y="4197147"/>
                          <a:pt x="703251" y="4219420"/>
                        </a:cubicBezTo>
                        <a:cubicBezTo>
                          <a:pt x="396697" y="4248063"/>
                          <a:pt x="22060" y="3978872"/>
                          <a:pt x="0" y="3516169"/>
                        </a:cubicBezTo>
                        <a:cubicBezTo>
                          <a:pt x="2056" y="3305698"/>
                          <a:pt x="-22810" y="3274736"/>
                          <a:pt x="0" y="3037973"/>
                        </a:cubicBezTo>
                        <a:cubicBezTo>
                          <a:pt x="22810" y="2801210"/>
                          <a:pt x="24708" y="2567290"/>
                          <a:pt x="0" y="2447260"/>
                        </a:cubicBezTo>
                        <a:cubicBezTo>
                          <a:pt x="-24708" y="2327230"/>
                          <a:pt x="-10050" y="2124579"/>
                          <a:pt x="0" y="1969064"/>
                        </a:cubicBezTo>
                        <a:cubicBezTo>
                          <a:pt x="10050" y="1813549"/>
                          <a:pt x="13989" y="1546690"/>
                          <a:pt x="0" y="1378351"/>
                        </a:cubicBezTo>
                        <a:cubicBezTo>
                          <a:pt x="-13989" y="1210012"/>
                          <a:pt x="12753" y="1022833"/>
                          <a:pt x="0" y="70325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table with legs&#10;&#10;Description automatically generated">
            <a:extLst>
              <a:ext uri="{FF2B5EF4-FFF2-40B4-BE49-F238E27FC236}">
                <a16:creationId xmlns:a16="http://schemas.microsoft.com/office/drawing/2014/main" xmlns="" id="{0805D096-DA40-B78D-152D-76B4537A68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327419" y="2603813"/>
            <a:ext cx="2489162" cy="2148813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F74E712B-01E1-49FB-65ED-5F63E5449F47}"/>
              </a:ext>
            </a:extLst>
          </p:cNvPr>
          <p:cNvSpPr/>
          <p:nvPr/>
        </p:nvSpPr>
        <p:spPr>
          <a:xfrm>
            <a:off x="755650" y="5185317"/>
            <a:ext cx="7632700" cy="907508"/>
          </a:xfrm>
          <a:prstGeom prst="roundRect">
            <a:avLst/>
          </a:prstGeom>
          <a:solidFill>
            <a:srgbClr val="006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altLang="en-US" sz="3600" dirty="0">
                <a:latin typeface="Twinkl" panose="02000000000000000000" pitchFamily="2" charset="77"/>
              </a:rPr>
              <a:t>Teddy is </a:t>
            </a:r>
            <a:r>
              <a:rPr lang="en-IE" altLang="en-US" sz="3600" b="1" u="sng" dirty="0" smtClean="0">
                <a:solidFill>
                  <a:schemeClr val="accent3"/>
                </a:solidFill>
                <a:latin typeface="Twinkl" panose="02000000000000000000" pitchFamily="2" charset="77"/>
              </a:rPr>
              <a:t>behind</a:t>
            </a:r>
            <a:r>
              <a:rPr lang="en-IE" altLang="en-US" sz="3600" b="1" dirty="0" smtClean="0">
                <a:latin typeface="Twinkl" panose="02000000000000000000" pitchFamily="2" charset="77"/>
              </a:rPr>
              <a:t> </a:t>
            </a:r>
            <a:r>
              <a:rPr lang="en-IE" altLang="en-US" sz="3600" dirty="0">
                <a:latin typeface="Twinkl" panose="02000000000000000000" pitchFamily="2" charset="77"/>
              </a:rPr>
              <a:t>the table.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853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97</TotalTime>
  <Words>63</Words>
  <Application>Microsoft Macintosh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Twinkl</vt:lpstr>
      <vt:lpstr>Sassoon Infant Rg</vt:lpstr>
      <vt:lpstr>Twinkl SemiBold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Professional</cp:lastModifiedBy>
  <cp:revision>35</cp:revision>
  <dcterms:created xsi:type="dcterms:W3CDTF">2017-02-17T14:10:52Z</dcterms:created>
  <dcterms:modified xsi:type="dcterms:W3CDTF">2024-03-02T11:47:49Z</dcterms:modified>
</cp:coreProperties>
</file>