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6C0A8-FE40-2E07-3706-5EBF16D35F1B}" v="42" dt="2022-08-18T07:13:2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ha Waheed" userId="S::noha.waheed@aspireschool.org::ea6eb484-ba23-46fb-9603-2da73cbc301e" providerId="AD" clId="Web-{A816C0A8-FE40-2E07-3706-5EBF16D35F1B}"/>
    <pc:docChg chg="addSld delSld modSld">
      <pc:chgData name="Noha Waheed" userId="S::noha.waheed@aspireschool.org::ea6eb484-ba23-46fb-9603-2da73cbc301e" providerId="AD" clId="Web-{A816C0A8-FE40-2E07-3706-5EBF16D35F1B}" dt="2022-08-18T07:13:27.950" v="38"/>
      <pc:docMkLst>
        <pc:docMk/>
      </pc:docMkLst>
      <pc:sldChg chg="addSp delSp modSp addAnim delAnim modAnim">
        <pc:chgData name="Noha Waheed" userId="S::noha.waheed@aspireschool.org::ea6eb484-ba23-46fb-9603-2da73cbc301e" providerId="AD" clId="Web-{A816C0A8-FE40-2E07-3706-5EBF16D35F1B}" dt="2022-08-18T07:13:27.950" v="38"/>
        <pc:sldMkLst>
          <pc:docMk/>
          <pc:sldMk cId="61957364" sldId="257"/>
        </pc:sldMkLst>
        <pc:picChg chg="del mod">
          <ac:chgData name="Noha Waheed" userId="S::noha.waheed@aspireschool.org::ea6eb484-ba23-46fb-9603-2da73cbc301e" providerId="AD" clId="Web-{A816C0A8-FE40-2E07-3706-5EBF16D35F1B}" dt="2022-08-18T07:10:13.866" v="12"/>
          <ac:picMkLst>
            <pc:docMk/>
            <pc:sldMk cId="61957364" sldId="257"/>
            <ac:picMk id="2" creationId="{AE473D94-89B0-4DB6-8595-2DCCDDCA4A37}"/>
          </ac:picMkLst>
        </pc:picChg>
        <pc:picChg chg="del mod">
          <ac:chgData name="Noha Waheed" userId="S::noha.waheed@aspireschool.org::ea6eb484-ba23-46fb-9603-2da73cbc301e" providerId="AD" clId="Web-{A816C0A8-FE40-2E07-3706-5EBF16D35F1B}" dt="2022-08-18T07:10:45.117" v="13"/>
          <ac:picMkLst>
            <pc:docMk/>
            <pc:sldMk cId="61957364" sldId="257"/>
            <ac:picMk id="3" creationId="{3656BCB6-EB31-4E6A-A775-B2A82FDA72CA}"/>
          </ac:picMkLst>
        </pc:picChg>
        <pc:picChg chg="add mod">
          <ac:chgData name="Noha Waheed" userId="S::noha.waheed@aspireschool.org::ea6eb484-ba23-46fb-9603-2da73cbc301e" providerId="AD" clId="Web-{A816C0A8-FE40-2E07-3706-5EBF16D35F1B}" dt="2022-08-18T07:02:50.994" v="6" actId="1076"/>
          <ac:picMkLst>
            <pc:docMk/>
            <pc:sldMk cId="61957364" sldId="257"/>
            <ac:picMk id="4" creationId="{64BC7861-46C0-D4FE-62CB-45C18A6AEBFF}"/>
          </ac:picMkLst>
        </pc:picChg>
        <pc:picChg chg="add mod">
          <ac:chgData name="Noha Waheed" userId="S::noha.waheed@aspireschool.org::ea6eb484-ba23-46fb-9603-2da73cbc301e" providerId="AD" clId="Web-{A816C0A8-FE40-2E07-3706-5EBF16D35F1B}" dt="2022-08-18T07:11:59.322" v="20" actId="14100"/>
          <ac:picMkLst>
            <pc:docMk/>
            <pc:sldMk cId="61957364" sldId="257"/>
            <ac:picMk id="5" creationId="{85B5B959-4AC7-322D-6101-8E5DCCF6576B}"/>
          </ac:picMkLst>
        </pc:picChg>
        <pc:picChg chg="add del mod">
          <ac:chgData name="Noha Waheed" userId="S::noha.waheed@aspireschool.org::ea6eb484-ba23-46fb-9603-2da73cbc301e" providerId="AD" clId="Web-{A816C0A8-FE40-2E07-3706-5EBF16D35F1B}" dt="2022-08-18T07:13:12.106" v="31"/>
          <ac:picMkLst>
            <pc:docMk/>
            <pc:sldMk cId="61957364" sldId="257"/>
            <ac:picMk id="6" creationId="{E12B2A5C-05CF-0430-183C-4E1DD59B14EF}"/>
          </ac:picMkLst>
        </pc:picChg>
        <pc:picChg chg="add mod">
          <ac:chgData name="Noha Waheed" userId="S::noha.waheed@aspireschool.org::ea6eb484-ba23-46fb-9603-2da73cbc301e" providerId="AD" clId="Web-{A816C0A8-FE40-2E07-3706-5EBF16D35F1B}" dt="2022-08-18T07:13:23.793" v="36" actId="14100"/>
          <ac:picMkLst>
            <pc:docMk/>
            <pc:sldMk cId="61957364" sldId="257"/>
            <ac:picMk id="7" creationId="{DDA6C322-37D2-9682-7070-8F4876CDB236}"/>
          </ac:picMkLst>
        </pc:picChg>
      </pc:sldChg>
      <pc:sldChg chg="delSp new del">
        <pc:chgData name="Noha Waheed" userId="S::noha.waheed@aspireschool.org::ea6eb484-ba23-46fb-9603-2da73cbc301e" providerId="AD" clId="Web-{A816C0A8-FE40-2E07-3706-5EBF16D35F1B}" dt="2022-08-18T07:02:27.369" v="2"/>
        <pc:sldMkLst>
          <pc:docMk/>
          <pc:sldMk cId="1283809775" sldId="262"/>
        </pc:sldMkLst>
        <pc:spChg chg="del">
          <ac:chgData name="Noha Waheed" userId="S::noha.waheed@aspireschool.org::ea6eb484-ba23-46fb-9603-2da73cbc301e" providerId="AD" clId="Web-{A816C0A8-FE40-2E07-3706-5EBF16D35F1B}" dt="2022-08-18T06:58:55.456" v="1"/>
          <ac:spMkLst>
            <pc:docMk/>
            <pc:sldMk cId="1283809775" sldId="262"/>
            <ac:spMk id="3" creationId="{134246F9-55CF-1B47-EC39-D8BD7CC28A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05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8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9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4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22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0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3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4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4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669822-BE36-4847-97B1-AEE826CCDA2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52AA15-AEC5-405A-B426-54A90188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23F1-09D5-401D-8E27-A123FA042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599"/>
            <a:ext cx="9068586" cy="3038007"/>
          </a:xfrm>
        </p:spPr>
        <p:txBody>
          <a:bodyPr/>
          <a:lstStyle/>
          <a:p>
            <a:r>
              <a:rPr lang="ar-EG" sz="8000" dirty="0">
                <a:solidFill>
                  <a:srgbClr val="FF0000"/>
                </a:solidFill>
              </a:rPr>
              <a:t>اللغة العربية </a:t>
            </a:r>
            <a:br>
              <a:rPr lang="ar-EG" sz="8000" dirty="0">
                <a:solidFill>
                  <a:srgbClr val="FF0000"/>
                </a:solidFill>
              </a:rPr>
            </a:br>
            <a:r>
              <a:rPr lang="ar-EG" sz="8000" dirty="0">
                <a:solidFill>
                  <a:srgbClr val="FF0000"/>
                </a:solidFill>
              </a:rPr>
              <a:t>الصف الثاني الابتدائي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wall, indoor, lamp&#10;&#10;Description automatically generated">
            <a:extLst>
              <a:ext uri="{FF2B5EF4-FFF2-40B4-BE49-F238E27FC236}">
                <a16:creationId xmlns:a16="http://schemas.microsoft.com/office/drawing/2014/main" id="{64BC7861-46C0-D4FE-62CB-45C18A6A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5" y="596660"/>
            <a:ext cx="4356340" cy="4370717"/>
          </a:xfrm>
          <a:prstGeom prst="rect">
            <a:avLst/>
          </a:prstGeom>
        </p:spPr>
      </p:pic>
      <p:pic>
        <p:nvPicPr>
          <p:cNvPr id="5" name="Picture 5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85B5B959-4AC7-322D-6101-8E5DCCF6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023" y="3159081"/>
            <a:ext cx="5791199" cy="295523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A6C322-37D2-9682-7070-8F4876CDB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966" y="592886"/>
            <a:ext cx="4494182" cy="24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A5D85B-4946-4261-8192-386FD7AC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64" y="2432155"/>
            <a:ext cx="2831267" cy="3047688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768A1CA-26C1-47E5-99BB-9DB91FFF0F29}"/>
              </a:ext>
            </a:extLst>
          </p:cNvPr>
          <p:cNvSpPr/>
          <p:nvPr/>
        </p:nvSpPr>
        <p:spPr>
          <a:xfrm>
            <a:off x="2591423" y="479686"/>
            <a:ext cx="6475751" cy="122919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/>
              <a:t>تومــاس إديسون</a:t>
            </a:r>
            <a:endParaRPr lang="en-US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BEAA6-84B9-4EB2-9D40-74E5326C4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68" y="1742607"/>
            <a:ext cx="3319408" cy="2593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EE77B-4E9B-4079-BB26-4C14914E8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11" y="2432155"/>
            <a:ext cx="3252127" cy="33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56F1C-B7C2-4839-98F3-43D146C84582}"/>
              </a:ext>
            </a:extLst>
          </p:cNvPr>
          <p:cNvSpPr txBox="1"/>
          <p:nvPr/>
        </p:nvSpPr>
        <p:spPr>
          <a:xfrm>
            <a:off x="10313233" y="1103493"/>
            <a:ext cx="110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6000" b="1" dirty="0">
                <a:solidFill>
                  <a:schemeClr val="accent4">
                    <a:lumMod val="50000"/>
                  </a:schemeClr>
                </a:solidFill>
              </a:rPr>
              <a:t>كَانَ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110C22-C507-4178-AB70-C56D50DE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94" y="2609225"/>
            <a:ext cx="3717560" cy="3296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C35CB-5A83-48C6-83D6-CB14DD5D2C0D}"/>
              </a:ext>
            </a:extLst>
          </p:cNvPr>
          <p:cNvSpPr txBox="1"/>
          <p:nvPr/>
        </p:nvSpPr>
        <p:spPr>
          <a:xfrm>
            <a:off x="5816184" y="1190543"/>
            <a:ext cx="25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rgbClr val="A23C33">
                    <a:lumMod val="50000"/>
                  </a:srgbClr>
                </a:solidFill>
              </a:rPr>
              <a:t>إِدْيــسُون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C8A66-66D5-4001-A318-84E18E8D4B01}"/>
              </a:ext>
            </a:extLst>
          </p:cNvPr>
          <p:cNvSpPr txBox="1"/>
          <p:nvPr/>
        </p:nvSpPr>
        <p:spPr>
          <a:xfrm>
            <a:off x="8152150" y="1147018"/>
            <a:ext cx="25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rgbClr val="A23C33">
                    <a:lumMod val="50000"/>
                  </a:srgbClr>
                </a:solidFill>
              </a:rPr>
              <a:t>تُــومَاس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02F6E-9CE2-4A5C-BF06-6A3921E98091}"/>
              </a:ext>
            </a:extLst>
          </p:cNvPr>
          <p:cNvSpPr txBox="1"/>
          <p:nvPr/>
        </p:nvSpPr>
        <p:spPr>
          <a:xfrm>
            <a:off x="2703069" y="1256654"/>
            <a:ext cx="25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chemeClr val="accent4">
                    <a:lumMod val="50000"/>
                  </a:schemeClr>
                </a:solidFill>
              </a:rPr>
              <a:t>ذَكَيًّا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7EAF0-33AF-4DA1-93ED-16C57B34364D}"/>
              </a:ext>
            </a:extLst>
          </p:cNvPr>
          <p:cNvSpPr txBox="1"/>
          <p:nvPr/>
        </p:nvSpPr>
        <p:spPr>
          <a:xfrm>
            <a:off x="3962243" y="1287240"/>
            <a:ext cx="25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chemeClr val="accent4">
                    <a:lumMod val="50000"/>
                  </a:schemeClr>
                </a:solidFill>
              </a:rPr>
              <a:t>تلْمِـيـذًا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5A664-7657-4EC2-9823-C265EE42EC4B}"/>
              </a:ext>
            </a:extLst>
          </p:cNvPr>
          <p:cNvSpPr txBox="1"/>
          <p:nvPr/>
        </p:nvSpPr>
        <p:spPr>
          <a:xfrm>
            <a:off x="4571842" y="2792972"/>
            <a:ext cx="25183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rgbClr val="00B050"/>
                </a:solidFill>
              </a:rPr>
              <a:t>و يُـجَرِّبُ</a:t>
            </a:r>
            <a:endParaRPr lang="en-US" sz="60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9E84B-E2D0-40D4-AE06-2005131D7302}"/>
              </a:ext>
            </a:extLst>
          </p:cNvPr>
          <p:cNvSpPr txBox="1"/>
          <p:nvPr/>
        </p:nvSpPr>
        <p:spPr>
          <a:xfrm>
            <a:off x="7172481" y="2783753"/>
            <a:ext cx="25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rgbClr val="00B050"/>
                </a:solidFill>
              </a:rPr>
              <a:t>و يَبْحَثُ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BBA39B-B7DF-4E76-8140-30711A12F097}"/>
              </a:ext>
            </a:extLst>
          </p:cNvPr>
          <p:cNvSpPr txBox="1"/>
          <p:nvPr/>
        </p:nvSpPr>
        <p:spPr>
          <a:xfrm>
            <a:off x="9411323" y="2789420"/>
            <a:ext cx="2518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rgbClr val="00B050"/>
                </a:solidFill>
              </a:rPr>
              <a:t>يَــْسألُ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8847F-A1BB-4DF7-B938-4148103F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2197" y="3043231"/>
            <a:ext cx="5501122" cy="2927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63361-348A-4812-9DD6-77FCDA3B4D7F}"/>
              </a:ext>
            </a:extLst>
          </p:cNvPr>
          <p:cNvSpPr txBox="1"/>
          <p:nvPr/>
        </p:nvSpPr>
        <p:spPr>
          <a:xfrm>
            <a:off x="1693889" y="614825"/>
            <a:ext cx="9056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6600" b="1" dirty="0">
                <a:solidFill>
                  <a:schemeClr val="accent3">
                    <a:lumMod val="50000"/>
                  </a:schemeClr>
                </a:solidFill>
              </a:rPr>
              <a:t>لَــم يَكْتَشِفُ أَحَــدٌ مَهَارَاتِهِ </a:t>
            </a:r>
            <a:r>
              <a:rPr lang="ar-EG" sz="6600" b="1" dirty="0">
                <a:solidFill>
                  <a:schemeClr val="accent4">
                    <a:lumMod val="50000"/>
                  </a:schemeClr>
                </a:solidFill>
              </a:rPr>
              <a:t>و لَكنَّ اهْتَمَّت أمُّهُ بِتَعْلِيمِهِ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0929D-AC71-4AE9-B230-ADB858B07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62" y="2412088"/>
            <a:ext cx="3265391" cy="35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101A7-15FE-450D-8DE1-ABA04055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8465" y="2683240"/>
            <a:ext cx="6824969" cy="347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7D812-247B-4A03-816D-84229A5C1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20" y="342306"/>
            <a:ext cx="1078475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161</TotalTime>
  <Words>23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اللغة العربية  الصف الثاني الابتدائي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اللغة العربية  الصف الثاني الابتدائي</dc:title>
  <dc:creator>LENOVO</dc:creator>
  <cp:lastModifiedBy>noha waheed</cp:lastModifiedBy>
  <cp:revision>41</cp:revision>
  <dcterms:created xsi:type="dcterms:W3CDTF">2022-08-17T14:51:33Z</dcterms:created>
  <dcterms:modified xsi:type="dcterms:W3CDTF">2022-08-18T07:13:31Z</dcterms:modified>
</cp:coreProperties>
</file>