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686" r:id="rId2"/>
    <p:sldMasterId id="2147483660" r:id="rId3"/>
    <p:sldMasterId id="2147483707" r:id="rId4"/>
  </p:sldMasterIdLst>
  <p:notesMasterIdLst>
    <p:notesMasterId r:id="rId14"/>
  </p:notesMasterIdLst>
  <p:sldIdLst>
    <p:sldId id="256" r:id="rId5"/>
    <p:sldId id="259" r:id="rId6"/>
    <p:sldId id="262" r:id="rId7"/>
    <p:sldId id="261" r:id="rId8"/>
    <p:sldId id="263" r:id="rId9"/>
    <p:sldId id="269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6A87D-445A-414B-A9AF-EF02B656587D}" v="292" dt="2023-09-30T08:43:44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C5CBC-78F2-4E7A-A708-8A212A5DA63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0BDF8-2833-4162-9E59-DDE25FC8B7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•1-Discruptive title and subheads .</a:t>
          </a:r>
        </a:p>
      </dgm:t>
    </dgm:pt>
    <dgm:pt modelId="{44D7AF13-99D6-431D-8C61-F56FB951CFE0}" type="parTrans" cxnId="{E1C2A11C-8848-4053-88E6-2AF6F34C2855}">
      <dgm:prSet/>
      <dgm:spPr/>
      <dgm:t>
        <a:bodyPr/>
        <a:lstStyle/>
        <a:p>
          <a:endParaRPr lang="en-US"/>
        </a:p>
      </dgm:t>
    </dgm:pt>
    <dgm:pt modelId="{623128AF-9FBA-480A-89F5-987DB7407CC4}" type="sibTrans" cxnId="{E1C2A11C-8848-4053-88E6-2AF6F34C2855}">
      <dgm:prSet/>
      <dgm:spPr/>
      <dgm:t>
        <a:bodyPr/>
        <a:lstStyle/>
        <a:p>
          <a:endParaRPr lang="en-US"/>
        </a:p>
      </dgm:t>
    </dgm:pt>
    <dgm:pt modelId="{42C2D1AA-F608-4210-BA5B-959B165ADD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•2-Eye -Catching graphics .</a:t>
          </a:r>
        </a:p>
      </dgm:t>
    </dgm:pt>
    <dgm:pt modelId="{48BE3DCF-A716-4368-8C3D-2635283C171D}" type="parTrans" cxnId="{8BF50296-0F19-48A7-9252-D303ECD0BEC8}">
      <dgm:prSet/>
      <dgm:spPr/>
      <dgm:t>
        <a:bodyPr/>
        <a:lstStyle/>
        <a:p>
          <a:endParaRPr lang="en-US"/>
        </a:p>
      </dgm:t>
    </dgm:pt>
    <dgm:pt modelId="{086C5BE3-88E9-4B0E-B979-8A951B266B33}" type="sibTrans" cxnId="{8BF50296-0F19-48A7-9252-D303ECD0BEC8}">
      <dgm:prSet/>
      <dgm:spPr/>
      <dgm:t>
        <a:bodyPr/>
        <a:lstStyle/>
        <a:p>
          <a:endParaRPr lang="en-US"/>
        </a:p>
      </dgm:t>
    </dgm:pt>
    <dgm:pt modelId="{A2995E18-948D-46B7-B6CA-05D222299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•3-Bold appropriate color scheme </a:t>
          </a:r>
        </a:p>
      </dgm:t>
    </dgm:pt>
    <dgm:pt modelId="{2E56E528-F1D6-479D-B142-3514986FBAF6}" type="parTrans" cxnId="{74F5DE68-8ECA-4DFB-9D92-DF50C6819F3B}">
      <dgm:prSet/>
      <dgm:spPr/>
      <dgm:t>
        <a:bodyPr/>
        <a:lstStyle/>
        <a:p>
          <a:endParaRPr lang="en-US"/>
        </a:p>
      </dgm:t>
    </dgm:pt>
    <dgm:pt modelId="{33DB2527-ECD9-4F02-BC06-80FCBE00517F}" type="sibTrans" cxnId="{74F5DE68-8ECA-4DFB-9D92-DF50C6819F3B}">
      <dgm:prSet/>
      <dgm:spPr/>
      <dgm:t>
        <a:bodyPr/>
        <a:lstStyle/>
        <a:p>
          <a:endParaRPr lang="en-US"/>
        </a:p>
      </dgm:t>
    </dgm:pt>
    <dgm:pt modelId="{F740333C-5279-4795-8B85-5DBDE42C81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•4-Specially formatted facts.</a:t>
          </a:r>
        </a:p>
      </dgm:t>
    </dgm:pt>
    <dgm:pt modelId="{BEC6CCBD-16C0-4F25-A616-3D00C99FB678}" type="parTrans" cxnId="{2C6D3795-9EF9-49BD-907C-CDB73F0F4305}">
      <dgm:prSet/>
      <dgm:spPr/>
      <dgm:t>
        <a:bodyPr/>
        <a:lstStyle/>
        <a:p>
          <a:endParaRPr lang="en-US"/>
        </a:p>
      </dgm:t>
    </dgm:pt>
    <dgm:pt modelId="{D8C1992D-0603-4880-8798-8792B20B4D6E}" type="sibTrans" cxnId="{2C6D3795-9EF9-49BD-907C-CDB73F0F4305}">
      <dgm:prSet/>
      <dgm:spPr/>
      <dgm:t>
        <a:bodyPr/>
        <a:lstStyle/>
        <a:p>
          <a:endParaRPr lang="en-US"/>
        </a:p>
      </dgm:t>
    </dgm:pt>
    <dgm:pt modelId="{3068728B-7B08-4759-8875-1743C2893EC4}" type="pres">
      <dgm:prSet presAssocID="{AF8C5CBC-78F2-4E7A-A708-8A212A5DA63C}" presName="root" presStyleCnt="0">
        <dgm:presLayoutVars>
          <dgm:dir/>
          <dgm:resizeHandles val="exact"/>
        </dgm:presLayoutVars>
      </dgm:prSet>
      <dgm:spPr/>
    </dgm:pt>
    <dgm:pt modelId="{C6F8F369-EE72-46F5-99F0-ABD8FDDF8E97}" type="pres">
      <dgm:prSet presAssocID="{5DD0BDF8-2833-4162-9E59-DDE25FC8B78B}" presName="compNode" presStyleCnt="0"/>
      <dgm:spPr/>
    </dgm:pt>
    <dgm:pt modelId="{79A07B8D-C9A1-4883-B74A-8114A5D3EDE4}" type="pres">
      <dgm:prSet presAssocID="{5DD0BDF8-2833-4162-9E59-DDE25FC8B78B}" presName="bgRect" presStyleLbl="bgShp" presStyleIdx="0" presStyleCnt="4"/>
      <dgm:spPr/>
    </dgm:pt>
    <dgm:pt modelId="{D2662EE3-5F4B-4731-BF0A-3577E9882803}" type="pres">
      <dgm:prSet presAssocID="{5DD0BDF8-2833-4162-9E59-DDE25FC8B7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7BA513E-A223-4B27-8EF5-83813586EB81}" type="pres">
      <dgm:prSet presAssocID="{5DD0BDF8-2833-4162-9E59-DDE25FC8B78B}" presName="spaceRect" presStyleCnt="0"/>
      <dgm:spPr/>
    </dgm:pt>
    <dgm:pt modelId="{5F204396-9560-48E8-A998-F6D34BA27D0D}" type="pres">
      <dgm:prSet presAssocID="{5DD0BDF8-2833-4162-9E59-DDE25FC8B78B}" presName="parTx" presStyleLbl="revTx" presStyleIdx="0" presStyleCnt="4">
        <dgm:presLayoutVars>
          <dgm:chMax val="0"/>
          <dgm:chPref val="0"/>
        </dgm:presLayoutVars>
      </dgm:prSet>
      <dgm:spPr/>
    </dgm:pt>
    <dgm:pt modelId="{4B2767C3-DDE9-4091-9D70-59553E3B976F}" type="pres">
      <dgm:prSet presAssocID="{623128AF-9FBA-480A-89F5-987DB7407CC4}" presName="sibTrans" presStyleCnt="0"/>
      <dgm:spPr/>
    </dgm:pt>
    <dgm:pt modelId="{A4CAD141-034A-4B9F-A471-F886819BCE20}" type="pres">
      <dgm:prSet presAssocID="{42C2D1AA-F608-4210-BA5B-959B165ADDF3}" presName="compNode" presStyleCnt="0"/>
      <dgm:spPr/>
    </dgm:pt>
    <dgm:pt modelId="{04E48567-1B17-4E64-9CD1-E7C2561CC642}" type="pres">
      <dgm:prSet presAssocID="{42C2D1AA-F608-4210-BA5B-959B165ADDF3}" presName="bgRect" presStyleLbl="bgShp" presStyleIdx="1" presStyleCnt="4"/>
      <dgm:spPr/>
    </dgm:pt>
    <dgm:pt modelId="{24787218-00DB-402C-A5DF-0CCB544B765A}" type="pres">
      <dgm:prSet presAssocID="{42C2D1AA-F608-4210-BA5B-959B165ADD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BB1A012E-1F69-4875-BE52-53076D1F1CE7}" type="pres">
      <dgm:prSet presAssocID="{42C2D1AA-F608-4210-BA5B-959B165ADDF3}" presName="spaceRect" presStyleCnt="0"/>
      <dgm:spPr/>
    </dgm:pt>
    <dgm:pt modelId="{F17356BE-96AD-497A-94E6-C3CE1B5C843C}" type="pres">
      <dgm:prSet presAssocID="{42C2D1AA-F608-4210-BA5B-959B165ADDF3}" presName="parTx" presStyleLbl="revTx" presStyleIdx="1" presStyleCnt="4">
        <dgm:presLayoutVars>
          <dgm:chMax val="0"/>
          <dgm:chPref val="0"/>
        </dgm:presLayoutVars>
      </dgm:prSet>
      <dgm:spPr/>
    </dgm:pt>
    <dgm:pt modelId="{862C22B8-F38B-40DE-A5D7-72794322F930}" type="pres">
      <dgm:prSet presAssocID="{086C5BE3-88E9-4B0E-B979-8A951B266B33}" presName="sibTrans" presStyleCnt="0"/>
      <dgm:spPr/>
    </dgm:pt>
    <dgm:pt modelId="{1EFACD28-1804-42C2-A501-34CDCA830653}" type="pres">
      <dgm:prSet presAssocID="{A2995E18-948D-46B7-B6CA-05D222299ABF}" presName="compNode" presStyleCnt="0"/>
      <dgm:spPr/>
    </dgm:pt>
    <dgm:pt modelId="{D854A6B0-91B5-4465-A9B6-053BF5D2EDC4}" type="pres">
      <dgm:prSet presAssocID="{A2995E18-948D-46B7-B6CA-05D222299ABF}" presName="bgRect" presStyleLbl="bgShp" presStyleIdx="2" presStyleCnt="4"/>
      <dgm:spPr/>
    </dgm:pt>
    <dgm:pt modelId="{961D4B16-8FE2-4C8E-A395-492D8694F104}" type="pres">
      <dgm:prSet presAssocID="{A2995E18-948D-46B7-B6CA-05D222299A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EC347F64-27E6-4E0A-8956-8F59843F6CC7}" type="pres">
      <dgm:prSet presAssocID="{A2995E18-948D-46B7-B6CA-05D222299ABF}" presName="spaceRect" presStyleCnt="0"/>
      <dgm:spPr/>
    </dgm:pt>
    <dgm:pt modelId="{F0E61107-9F18-4E38-A199-9CE2AE185D74}" type="pres">
      <dgm:prSet presAssocID="{A2995E18-948D-46B7-B6CA-05D222299ABF}" presName="parTx" presStyleLbl="revTx" presStyleIdx="2" presStyleCnt="4">
        <dgm:presLayoutVars>
          <dgm:chMax val="0"/>
          <dgm:chPref val="0"/>
        </dgm:presLayoutVars>
      </dgm:prSet>
      <dgm:spPr/>
    </dgm:pt>
    <dgm:pt modelId="{E5410E95-0655-47C0-B334-D5B7CE37D823}" type="pres">
      <dgm:prSet presAssocID="{33DB2527-ECD9-4F02-BC06-80FCBE00517F}" presName="sibTrans" presStyleCnt="0"/>
      <dgm:spPr/>
    </dgm:pt>
    <dgm:pt modelId="{119A0488-8E48-498A-A21A-44914D0D0E1B}" type="pres">
      <dgm:prSet presAssocID="{F740333C-5279-4795-8B85-5DBDE42C81B7}" presName="compNode" presStyleCnt="0"/>
      <dgm:spPr/>
    </dgm:pt>
    <dgm:pt modelId="{281FAD7C-E021-4DC8-A5D8-76B3AEBA2B62}" type="pres">
      <dgm:prSet presAssocID="{F740333C-5279-4795-8B85-5DBDE42C81B7}" presName="bgRect" presStyleLbl="bgShp" presStyleIdx="3" presStyleCnt="4"/>
      <dgm:spPr/>
    </dgm:pt>
    <dgm:pt modelId="{815E99DB-777E-419A-83CA-D3CFEC819A8D}" type="pres">
      <dgm:prSet presAssocID="{F740333C-5279-4795-8B85-5DBDE42C81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3B117F7-1B13-48EE-8F6F-D391318F8E4B}" type="pres">
      <dgm:prSet presAssocID="{F740333C-5279-4795-8B85-5DBDE42C81B7}" presName="spaceRect" presStyleCnt="0"/>
      <dgm:spPr/>
    </dgm:pt>
    <dgm:pt modelId="{5CCC5F97-F0D9-466E-B4F1-B245DA481783}" type="pres">
      <dgm:prSet presAssocID="{F740333C-5279-4795-8B85-5DBDE42C81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C2A11C-8848-4053-88E6-2AF6F34C2855}" srcId="{AF8C5CBC-78F2-4E7A-A708-8A212A5DA63C}" destId="{5DD0BDF8-2833-4162-9E59-DDE25FC8B78B}" srcOrd="0" destOrd="0" parTransId="{44D7AF13-99D6-431D-8C61-F56FB951CFE0}" sibTransId="{623128AF-9FBA-480A-89F5-987DB7407CC4}"/>
    <dgm:cxn modelId="{00BCD627-7199-42DD-9C5E-8AAC5D78E12F}" type="presOf" srcId="{AF8C5CBC-78F2-4E7A-A708-8A212A5DA63C}" destId="{3068728B-7B08-4759-8875-1743C2893EC4}" srcOrd="0" destOrd="0" presId="urn:microsoft.com/office/officeart/2018/2/layout/IconVerticalSolidList"/>
    <dgm:cxn modelId="{A5C3473B-89F2-46B7-ADCA-249589CD80AB}" type="presOf" srcId="{42C2D1AA-F608-4210-BA5B-959B165ADDF3}" destId="{F17356BE-96AD-497A-94E6-C3CE1B5C843C}" srcOrd="0" destOrd="0" presId="urn:microsoft.com/office/officeart/2018/2/layout/IconVerticalSolidList"/>
    <dgm:cxn modelId="{74F5DE68-8ECA-4DFB-9D92-DF50C6819F3B}" srcId="{AF8C5CBC-78F2-4E7A-A708-8A212A5DA63C}" destId="{A2995E18-948D-46B7-B6CA-05D222299ABF}" srcOrd="2" destOrd="0" parTransId="{2E56E528-F1D6-479D-B142-3514986FBAF6}" sibTransId="{33DB2527-ECD9-4F02-BC06-80FCBE00517F}"/>
    <dgm:cxn modelId="{0C7BD893-3F89-49FF-A413-D907AF8D7136}" type="presOf" srcId="{F740333C-5279-4795-8B85-5DBDE42C81B7}" destId="{5CCC5F97-F0D9-466E-B4F1-B245DA481783}" srcOrd="0" destOrd="0" presId="urn:microsoft.com/office/officeart/2018/2/layout/IconVerticalSolidList"/>
    <dgm:cxn modelId="{2C6D3795-9EF9-49BD-907C-CDB73F0F4305}" srcId="{AF8C5CBC-78F2-4E7A-A708-8A212A5DA63C}" destId="{F740333C-5279-4795-8B85-5DBDE42C81B7}" srcOrd="3" destOrd="0" parTransId="{BEC6CCBD-16C0-4F25-A616-3D00C99FB678}" sibTransId="{D8C1992D-0603-4880-8798-8792B20B4D6E}"/>
    <dgm:cxn modelId="{8BF50296-0F19-48A7-9252-D303ECD0BEC8}" srcId="{AF8C5CBC-78F2-4E7A-A708-8A212A5DA63C}" destId="{42C2D1AA-F608-4210-BA5B-959B165ADDF3}" srcOrd="1" destOrd="0" parTransId="{48BE3DCF-A716-4368-8C3D-2635283C171D}" sibTransId="{086C5BE3-88E9-4B0E-B979-8A951B266B33}"/>
    <dgm:cxn modelId="{7D61D7AE-D9A6-43A2-98D5-341BB751AA76}" type="presOf" srcId="{5DD0BDF8-2833-4162-9E59-DDE25FC8B78B}" destId="{5F204396-9560-48E8-A998-F6D34BA27D0D}" srcOrd="0" destOrd="0" presId="urn:microsoft.com/office/officeart/2018/2/layout/IconVerticalSolidList"/>
    <dgm:cxn modelId="{93D8AFC5-B568-4F15-A2CC-D7331D10D0D5}" type="presOf" srcId="{A2995E18-948D-46B7-B6CA-05D222299ABF}" destId="{F0E61107-9F18-4E38-A199-9CE2AE185D74}" srcOrd="0" destOrd="0" presId="urn:microsoft.com/office/officeart/2018/2/layout/IconVerticalSolidList"/>
    <dgm:cxn modelId="{A4307413-900C-4ECC-9EC9-90C61F8CAD77}" type="presParOf" srcId="{3068728B-7B08-4759-8875-1743C2893EC4}" destId="{C6F8F369-EE72-46F5-99F0-ABD8FDDF8E97}" srcOrd="0" destOrd="0" presId="urn:microsoft.com/office/officeart/2018/2/layout/IconVerticalSolidList"/>
    <dgm:cxn modelId="{8A4AF605-A846-4F79-85C0-8450CB350B0F}" type="presParOf" srcId="{C6F8F369-EE72-46F5-99F0-ABD8FDDF8E97}" destId="{79A07B8D-C9A1-4883-B74A-8114A5D3EDE4}" srcOrd="0" destOrd="0" presId="urn:microsoft.com/office/officeart/2018/2/layout/IconVerticalSolidList"/>
    <dgm:cxn modelId="{D95BB527-C589-4E1E-A5F9-54F8614296CC}" type="presParOf" srcId="{C6F8F369-EE72-46F5-99F0-ABD8FDDF8E97}" destId="{D2662EE3-5F4B-4731-BF0A-3577E9882803}" srcOrd="1" destOrd="0" presId="urn:microsoft.com/office/officeart/2018/2/layout/IconVerticalSolidList"/>
    <dgm:cxn modelId="{31B19D7A-049E-491B-8AD0-E65140E28C23}" type="presParOf" srcId="{C6F8F369-EE72-46F5-99F0-ABD8FDDF8E97}" destId="{E7BA513E-A223-4B27-8EF5-83813586EB81}" srcOrd="2" destOrd="0" presId="urn:microsoft.com/office/officeart/2018/2/layout/IconVerticalSolidList"/>
    <dgm:cxn modelId="{ABDE0D74-4786-421B-B036-5CC498938F49}" type="presParOf" srcId="{C6F8F369-EE72-46F5-99F0-ABD8FDDF8E97}" destId="{5F204396-9560-48E8-A998-F6D34BA27D0D}" srcOrd="3" destOrd="0" presId="urn:microsoft.com/office/officeart/2018/2/layout/IconVerticalSolidList"/>
    <dgm:cxn modelId="{2B811AFF-4E55-4AB2-A57A-F80A0113F351}" type="presParOf" srcId="{3068728B-7B08-4759-8875-1743C2893EC4}" destId="{4B2767C3-DDE9-4091-9D70-59553E3B976F}" srcOrd="1" destOrd="0" presId="urn:microsoft.com/office/officeart/2018/2/layout/IconVerticalSolidList"/>
    <dgm:cxn modelId="{74C48703-41C3-47A3-AA28-1B6FA28B6687}" type="presParOf" srcId="{3068728B-7B08-4759-8875-1743C2893EC4}" destId="{A4CAD141-034A-4B9F-A471-F886819BCE20}" srcOrd="2" destOrd="0" presId="urn:microsoft.com/office/officeart/2018/2/layout/IconVerticalSolidList"/>
    <dgm:cxn modelId="{85343A17-FCA6-4881-AE18-40DF9965923D}" type="presParOf" srcId="{A4CAD141-034A-4B9F-A471-F886819BCE20}" destId="{04E48567-1B17-4E64-9CD1-E7C2561CC642}" srcOrd="0" destOrd="0" presId="urn:microsoft.com/office/officeart/2018/2/layout/IconVerticalSolidList"/>
    <dgm:cxn modelId="{3DA396FE-0EA7-4275-A48D-4860B11EDC3B}" type="presParOf" srcId="{A4CAD141-034A-4B9F-A471-F886819BCE20}" destId="{24787218-00DB-402C-A5DF-0CCB544B765A}" srcOrd="1" destOrd="0" presId="urn:microsoft.com/office/officeart/2018/2/layout/IconVerticalSolidList"/>
    <dgm:cxn modelId="{5B81B166-1C41-4F50-B548-B54C127EE88C}" type="presParOf" srcId="{A4CAD141-034A-4B9F-A471-F886819BCE20}" destId="{BB1A012E-1F69-4875-BE52-53076D1F1CE7}" srcOrd="2" destOrd="0" presId="urn:microsoft.com/office/officeart/2018/2/layout/IconVerticalSolidList"/>
    <dgm:cxn modelId="{B72F162C-DE16-4E26-BB0B-918CC5B4BF96}" type="presParOf" srcId="{A4CAD141-034A-4B9F-A471-F886819BCE20}" destId="{F17356BE-96AD-497A-94E6-C3CE1B5C843C}" srcOrd="3" destOrd="0" presId="urn:microsoft.com/office/officeart/2018/2/layout/IconVerticalSolidList"/>
    <dgm:cxn modelId="{A7F44201-9AE4-445B-9311-FD5E6EEC05C8}" type="presParOf" srcId="{3068728B-7B08-4759-8875-1743C2893EC4}" destId="{862C22B8-F38B-40DE-A5D7-72794322F930}" srcOrd="3" destOrd="0" presId="urn:microsoft.com/office/officeart/2018/2/layout/IconVerticalSolidList"/>
    <dgm:cxn modelId="{3F4A8C8D-0C92-4056-AAAB-8FAEB0349E66}" type="presParOf" srcId="{3068728B-7B08-4759-8875-1743C2893EC4}" destId="{1EFACD28-1804-42C2-A501-34CDCA830653}" srcOrd="4" destOrd="0" presId="urn:microsoft.com/office/officeart/2018/2/layout/IconVerticalSolidList"/>
    <dgm:cxn modelId="{0919B3C4-7797-4B79-8FA9-190C853DB5CA}" type="presParOf" srcId="{1EFACD28-1804-42C2-A501-34CDCA830653}" destId="{D854A6B0-91B5-4465-A9B6-053BF5D2EDC4}" srcOrd="0" destOrd="0" presId="urn:microsoft.com/office/officeart/2018/2/layout/IconVerticalSolidList"/>
    <dgm:cxn modelId="{A2B37791-9BC0-417C-ADE8-B568B2B990D9}" type="presParOf" srcId="{1EFACD28-1804-42C2-A501-34CDCA830653}" destId="{961D4B16-8FE2-4C8E-A395-492D8694F104}" srcOrd="1" destOrd="0" presId="urn:microsoft.com/office/officeart/2018/2/layout/IconVerticalSolidList"/>
    <dgm:cxn modelId="{956CC17F-65EE-4826-89A0-47B2BA2B2779}" type="presParOf" srcId="{1EFACD28-1804-42C2-A501-34CDCA830653}" destId="{EC347F64-27E6-4E0A-8956-8F59843F6CC7}" srcOrd="2" destOrd="0" presId="urn:microsoft.com/office/officeart/2018/2/layout/IconVerticalSolidList"/>
    <dgm:cxn modelId="{38BF4E64-ACF8-4190-90DA-57C964EBA2F7}" type="presParOf" srcId="{1EFACD28-1804-42C2-A501-34CDCA830653}" destId="{F0E61107-9F18-4E38-A199-9CE2AE185D74}" srcOrd="3" destOrd="0" presId="urn:microsoft.com/office/officeart/2018/2/layout/IconVerticalSolidList"/>
    <dgm:cxn modelId="{59261E04-DA96-450E-BEA5-B510CD42433C}" type="presParOf" srcId="{3068728B-7B08-4759-8875-1743C2893EC4}" destId="{E5410E95-0655-47C0-B334-D5B7CE37D823}" srcOrd="5" destOrd="0" presId="urn:microsoft.com/office/officeart/2018/2/layout/IconVerticalSolidList"/>
    <dgm:cxn modelId="{9A443C86-A73D-4BD6-A580-23B00EB7E4B1}" type="presParOf" srcId="{3068728B-7B08-4759-8875-1743C2893EC4}" destId="{119A0488-8E48-498A-A21A-44914D0D0E1B}" srcOrd="6" destOrd="0" presId="urn:microsoft.com/office/officeart/2018/2/layout/IconVerticalSolidList"/>
    <dgm:cxn modelId="{64449592-F066-43B5-B638-AD6976B816C0}" type="presParOf" srcId="{119A0488-8E48-498A-A21A-44914D0D0E1B}" destId="{281FAD7C-E021-4DC8-A5D8-76B3AEBA2B62}" srcOrd="0" destOrd="0" presId="urn:microsoft.com/office/officeart/2018/2/layout/IconVerticalSolidList"/>
    <dgm:cxn modelId="{42BD1A88-5B9B-4C27-B211-DDEE9718B95A}" type="presParOf" srcId="{119A0488-8E48-498A-A21A-44914D0D0E1B}" destId="{815E99DB-777E-419A-83CA-D3CFEC819A8D}" srcOrd="1" destOrd="0" presId="urn:microsoft.com/office/officeart/2018/2/layout/IconVerticalSolidList"/>
    <dgm:cxn modelId="{817E85E3-0786-4169-A20E-13297AC427D3}" type="presParOf" srcId="{119A0488-8E48-498A-A21A-44914D0D0E1B}" destId="{03B117F7-1B13-48EE-8F6F-D391318F8E4B}" srcOrd="2" destOrd="0" presId="urn:microsoft.com/office/officeart/2018/2/layout/IconVerticalSolidList"/>
    <dgm:cxn modelId="{8F5C3DE9-0E7B-45C9-93F4-EFDAC888F579}" type="presParOf" srcId="{119A0488-8E48-498A-A21A-44914D0D0E1B}" destId="{5CCC5F97-F0D9-466E-B4F1-B245DA4817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07B8D-C9A1-4883-B74A-8114A5D3EDE4}">
      <dsp:nvSpPr>
        <dsp:cNvPr id="0" name=""/>
        <dsp:cNvSpPr/>
      </dsp:nvSpPr>
      <dsp:spPr>
        <a:xfrm>
          <a:off x="0" y="2181"/>
          <a:ext cx="5609021" cy="1105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62EE3-5F4B-4731-BF0A-3577E9882803}">
      <dsp:nvSpPr>
        <dsp:cNvPr id="0" name=""/>
        <dsp:cNvSpPr/>
      </dsp:nvSpPr>
      <dsp:spPr>
        <a:xfrm>
          <a:off x="334517" y="250996"/>
          <a:ext cx="608212" cy="6082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04396-9560-48E8-A998-F6D34BA27D0D}">
      <dsp:nvSpPr>
        <dsp:cNvPr id="0" name=""/>
        <dsp:cNvSpPr/>
      </dsp:nvSpPr>
      <dsp:spPr>
        <a:xfrm>
          <a:off x="1277246" y="2181"/>
          <a:ext cx="4331774" cy="110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35" tIns="117035" rIns="117035" bIns="1170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•1-Discruptive title and subheads .</a:t>
          </a:r>
        </a:p>
      </dsp:txBody>
      <dsp:txXfrm>
        <a:off x="1277246" y="2181"/>
        <a:ext cx="4331774" cy="1105841"/>
      </dsp:txXfrm>
    </dsp:sp>
    <dsp:sp modelId="{04E48567-1B17-4E64-9CD1-E7C2561CC642}">
      <dsp:nvSpPr>
        <dsp:cNvPr id="0" name=""/>
        <dsp:cNvSpPr/>
      </dsp:nvSpPr>
      <dsp:spPr>
        <a:xfrm>
          <a:off x="0" y="1384483"/>
          <a:ext cx="5609021" cy="1105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87218-00DB-402C-A5DF-0CCB544B765A}">
      <dsp:nvSpPr>
        <dsp:cNvPr id="0" name=""/>
        <dsp:cNvSpPr/>
      </dsp:nvSpPr>
      <dsp:spPr>
        <a:xfrm>
          <a:off x="334517" y="1633298"/>
          <a:ext cx="608212" cy="6082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56BE-96AD-497A-94E6-C3CE1B5C843C}">
      <dsp:nvSpPr>
        <dsp:cNvPr id="0" name=""/>
        <dsp:cNvSpPr/>
      </dsp:nvSpPr>
      <dsp:spPr>
        <a:xfrm>
          <a:off x="1277246" y="1384483"/>
          <a:ext cx="4331774" cy="110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35" tIns="117035" rIns="117035" bIns="1170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•2-Eye -Catching graphics .</a:t>
          </a:r>
        </a:p>
      </dsp:txBody>
      <dsp:txXfrm>
        <a:off x="1277246" y="1384483"/>
        <a:ext cx="4331774" cy="1105841"/>
      </dsp:txXfrm>
    </dsp:sp>
    <dsp:sp modelId="{D854A6B0-91B5-4465-A9B6-053BF5D2EDC4}">
      <dsp:nvSpPr>
        <dsp:cNvPr id="0" name=""/>
        <dsp:cNvSpPr/>
      </dsp:nvSpPr>
      <dsp:spPr>
        <a:xfrm>
          <a:off x="0" y="2766785"/>
          <a:ext cx="5609021" cy="1105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D4B16-8FE2-4C8E-A395-492D8694F104}">
      <dsp:nvSpPr>
        <dsp:cNvPr id="0" name=""/>
        <dsp:cNvSpPr/>
      </dsp:nvSpPr>
      <dsp:spPr>
        <a:xfrm>
          <a:off x="334517" y="3015600"/>
          <a:ext cx="608212" cy="6082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61107-9F18-4E38-A199-9CE2AE185D74}">
      <dsp:nvSpPr>
        <dsp:cNvPr id="0" name=""/>
        <dsp:cNvSpPr/>
      </dsp:nvSpPr>
      <dsp:spPr>
        <a:xfrm>
          <a:off x="1277246" y="2766785"/>
          <a:ext cx="4331774" cy="110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35" tIns="117035" rIns="117035" bIns="1170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•3-Bold appropriate color scheme </a:t>
          </a:r>
        </a:p>
      </dsp:txBody>
      <dsp:txXfrm>
        <a:off x="1277246" y="2766785"/>
        <a:ext cx="4331774" cy="1105841"/>
      </dsp:txXfrm>
    </dsp:sp>
    <dsp:sp modelId="{281FAD7C-E021-4DC8-A5D8-76B3AEBA2B62}">
      <dsp:nvSpPr>
        <dsp:cNvPr id="0" name=""/>
        <dsp:cNvSpPr/>
      </dsp:nvSpPr>
      <dsp:spPr>
        <a:xfrm>
          <a:off x="0" y="4149087"/>
          <a:ext cx="5609021" cy="1105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E99DB-777E-419A-83CA-D3CFEC819A8D}">
      <dsp:nvSpPr>
        <dsp:cNvPr id="0" name=""/>
        <dsp:cNvSpPr/>
      </dsp:nvSpPr>
      <dsp:spPr>
        <a:xfrm>
          <a:off x="334517" y="4397901"/>
          <a:ext cx="608212" cy="6082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5F97-F0D9-466E-B4F1-B245DA481783}">
      <dsp:nvSpPr>
        <dsp:cNvPr id="0" name=""/>
        <dsp:cNvSpPr/>
      </dsp:nvSpPr>
      <dsp:spPr>
        <a:xfrm>
          <a:off x="1277246" y="4149087"/>
          <a:ext cx="4331774" cy="110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35" tIns="117035" rIns="117035" bIns="1170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•4-Specially formatted facts.</a:t>
          </a:r>
        </a:p>
      </dsp:txBody>
      <dsp:txXfrm>
        <a:off x="1277246" y="4149087"/>
        <a:ext cx="4331774" cy="1105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7CADD-2FEF-4E02-9C56-EBA3C020200E}" type="datetimeFigureOut"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10A81-681B-41F2-82B1-CECAA048BC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BE22C-2DC9-4D9D-BE2D-CAADD292D7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53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4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2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0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9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2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50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87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7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9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5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0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84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14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546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98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748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122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8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94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63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71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00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0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82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4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9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0" r:id="rId6"/>
    <p:sldLayoutId id="2147483696" r:id="rId7"/>
    <p:sldLayoutId id="2147483697" r:id="rId8"/>
    <p:sldLayoutId id="2147483698" r:id="rId9"/>
    <p:sldLayoutId id="2147483699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privacysecuritybrainiacs.com/resources/infographics/" TargetMode="External"/><Relationship Id="rId7" Type="http://schemas.openxmlformats.org/officeDocument/2006/relationships/hyperlink" Target="https://paradifeloft.wordpress.com/2014/03/19/infographic-advic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drivecreativestudio.co.uk/infographics/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AA9537D-DEBC-4624-B8D3-9F1487AD4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451" y="622549"/>
            <a:ext cx="5272711" cy="1572072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ea typeface="Calibri Light"/>
                <a:cs typeface="Calibri Light"/>
              </a:rPr>
              <a:t>Infographics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9811" y="4887509"/>
            <a:ext cx="3338481" cy="1124917"/>
          </a:xfrm>
        </p:spPr>
        <p:txBody>
          <a:bodyPr anchor="t">
            <a:normAutofit/>
          </a:bodyPr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10B75D-286A-02AA-54DC-3AD496570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97" r="4" b="9280"/>
          <a:stretch/>
        </p:blipFill>
        <p:spPr>
          <a:xfrm>
            <a:off x="1851130" y="-6937"/>
            <a:ext cx="3051550" cy="3425138"/>
          </a:xfrm>
          <a:prstGeom prst="rect">
            <a:avLst/>
          </a:prstGeom>
        </p:spPr>
      </p:pic>
      <p:pic>
        <p:nvPicPr>
          <p:cNvPr id="21" name="Picture 20" descr="A poster of a company&#10;&#10;Description automatically generated">
            <a:extLst>
              <a:ext uri="{FF2B5EF4-FFF2-40B4-BE49-F238E27FC236}">
                <a16:creationId xmlns:a16="http://schemas.microsoft.com/office/drawing/2014/main" id="{8354A38B-A5E6-5502-8B13-604FACFCBE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111" r="15" b="12521"/>
          <a:stretch/>
        </p:blipFill>
        <p:spPr>
          <a:xfrm>
            <a:off x="86265" y="3547880"/>
            <a:ext cx="3051550" cy="3425139"/>
          </a:xfrm>
          <a:prstGeom prst="rect">
            <a:avLst/>
          </a:prstGeom>
        </p:spPr>
      </p:pic>
      <p:pic>
        <p:nvPicPr>
          <p:cNvPr id="14" name="Picture 13" descr="A infographic of a business&#10;&#10;Description automatically generated">
            <a:extLst>
              <a:ext uri="{FF2B5EF4-FFF2-40B4-BE49-F238E27FC236}">
                <a16:creationId xmlns:a16="http://schemas.microsoft.com/office/drawing/2014/main" id="{919DCB49-724C-DCF4-DC3D-C7CE4D5476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2452" r="19858" b="-4"/>
          <a:stretch/>
        </p:blipFill>
        <p:spPr>
          <a:xfrm>
            <a:off x="3375130" y="3547880"/>
            <a:ext cx="3051550" cy="342513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97F3825-1B71-478F-BD5A-4996EDA3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02621" y="4311948"/>
            <a:ext cx="14728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A1CA72-FA3C-3D52-696F-1BBA4A84FC60}"/>
              </a:ext>
            </a:extLst>
          </p:cNvPr>
          <p:cNvSpPr txBox="1"/>
          <p:nvPr/>
        </p:nvSpPr>
        <p:spPr>
          <a:xfrm>
            <a:off x="3404238" y="6657945"/>
            <a:ext cx="2691763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834F1-0C9A-58F6-D2FB-8C671F411DFA}"/>
              </a:ext>
            </a:extLst>
          </p:cNvPr>
          <p:cNvSpPr txBox="1"/>
          <p:nvPr/>
        </p:nvSpPr>
        <p:spPr>
          <a:xfrm>
            <a:off x="520089" y="6657945"/>
            <a:ext cx="253146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C4653B-6795-A6ED-8E75-06DCFB2AC4AF}"/>
              </a:ext>
            </a:extLst>
          </p:cNvPr>
          <p:cNvSpPr txBox="1"/>
          <p:nvPr/>
        </p:nvSpPr>
        <p:spPr>
          <a:xfrm>
            <a:off x="3373782" y="3232523"/>
            <a:ext cx="272221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682C0-538C-F61B-03A3-0BD0F41B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6" y="1366779"/>
            <a:ext cx="5389208" cy="34916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It’s a text with pictures ,numbers and symbols to help us understand information about a topic </a:t>
            </a:r>
            <a:r>
              <a:rPr lang="en-US" sz="4800" dirty="0"/>
              <a:t>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What is an Infographic? Examples, Templates, Design Tips">
            <a:extLst>
              <a:ext uri="{FF2B5EF4-FFF2-40B4-BE49-F238E27FC236}">
                <a16:creationId xmlns:a16="http://schemas.microsoft.com/office/drawing/2014/main" id="{8EFDC30B-4594-D7E4-2215-B860663A6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005" y="467534"/>
            <a:ext cx="4746934" cy="61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1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DF96-87AE-CC5B-7151-3B541744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890" y="476753"/>
            <a:ext cx="8112165" cy="1122067"/>
          </a:xfrm>
        </p:spPr>
        <p:txBody>
          <a:bodyPr>
            <a:normAutofit/>
          </a:bodyPr>
          <a:lstStyle/>
          <a:p>
            <a:r>
              <a:rPr lang="en-US"/>
              <a:t>                    </a:t>
            </a:r>
            <a:r>
              <a:rPr lang="en-US" sz="4800"/>
              <a:t>Infographic</a:t>
            </a:r>
          </a:p>
        </p:txBody>
      </p:sp>
      <p:pic>
        <p:nvPicPr>
          <p:cNvPr id="5" name="Content Placeholder 4" descr="Infographics Archive - Kids Discover">
            <a:extLst>
              <a:ext uri="{FF2B5EF4-FFF2-40B4-BE49-F238E27FC236}">
                <a16:creationId xmlns:a16="http://schemas.microsoft.com/office/drawing/2014/main" id="{8BE8BE18-702D-AB36-6473-B48157CA2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1907" y="1806231"/>
            <a:ext cx="5720750" cy="4347713"/>
          </a:xfrm>
        </p:spPr>
      </p:pic>
      <p:pic>
        <p:nvPicPr>
          <p:cNvPr id="6" name="Picture 5" descr="Creating an Infographic - on ANY Topic!">
            <a:extLst>
              <a:ext uri="{FF2B5EF4-FFF2-40B4-BE49-F238E27FC236}">
                <a16:creationId xmlns:a16="http://schemas.microsoft.com/office/drawing/2014/main" id="{1F3CBFD2-7CF5-FB89-8ACE-5F96EBEE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8" y="2268946"/>
            <a:ext cx="5244857" cy="38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2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C37147-63BE-3285-B7BE-8A816942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64" y="244186"/>
            <a:ext cx="7546846" cy="5611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/>
              <a:t>How to create a successful infographic</a:t>
            </a:r>
            <a:r>
              <a:rPr lang="en-US" sz="2800"/>
              <a:t>?</a:t>
            </a:r>
          </a:p>
          <a:p>
            <a:pPr marL="0" indent="0">
              <a:buNone/>
            </a:pPr>
            <a:endParaRPr lang="en-US" sz="3200"/>
          </a:p>
          <a:p>
            <a:endParaRPr lang="en-US" sz="1700"/>
          </a:p>
          <a:p>
            <a:r>
              <a:rPr lang="en-US" sz="3200"/>
              <a:t>1-Discruptive title and subheads .</a:t>
            </a:r>
          </a:p>
          <a:p>
            <a:r>
              <a:rPr lang="en-US" sz="3200"/>
              <a:t>2-Eye -Catching graphics .</a:t>
            </a:r>
          </a:p>
          <a:p>
            <a:r>
              <a:rPr lang="en-US" sz="3200"/>
              <a:t>3-Bold appropriate color scheme </a:t>
            </a:r>
          </a:p>
          <a:p>
            <a:r>
              <a:rPr lang="en-US" sz="3200"/>
              <a:t>4-Specially formatted facts.</a:t>
            </a:r>
          </a:p>
          <a:p>
            <a:endParaRPr lang="en-US" sz="17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D9A86B-6DFF-F0EA-D807-F28A71B3D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4" b="26161"/>
          <a:stretch/>
        </p:blipFill>
        <p:spPr>
          <a:xfrm>
            <a:off x="7709070" y="330689"/>
            <a:ext cx="4425421" cy="588033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19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nfographics for children: what they can learn from data ...">
            <a:extLst>
              <a:ext uri="{FF2B5EF4-FFF2-40B4-BE49-F238E27FC236}">
                <a16:creationId xmlns:a16="http://schemas.microsoft.com/office/drawing/2014/main" id="{7B43BCEF-BBF5-9261-F25D-DC798357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7" r="1194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D16FC-56F5-9E36-AEE7-A67EF2CF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Remember 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814AAC4-0B6C-D3B3-FD9E-79644171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57" y="3034355"/>
            <a:ext cx="7047622" cy="1712014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 good infographic is worth a thousand word</a:t>
            </a:r>
          </a:p>
          <a:p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3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7" name="Content Placeholder 20">
            <a:extLst>
              <a:ext uri="{FF2B5EF4-FFF2-40B4-BE49-F238E27FC236}">
                <a16:creationId xmlns:a16="http://schemas.microsoft.com/office/drawing/2014/main" id="{C36A0D92-FC3F-2006-F0A7-7FD844B7D1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07399"/>
          <a:ext cx="5609021" cy="525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Infographic Poster Images - Free Download on Freepik">
            <a:extLst>
              <a:ext uri="{FF2B5EF4-FFF2-40B4-BE49-F238E27FC236}">
                <a16:creationId xmlns:a16="http://schemas.microsoft.com/office/drawing/2014/main" id="{FD5CE883-94F7-C9C3-36BD-8B0315108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6702" y="378591"/>
            <a:ext cx="3720859" cy="53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19602-B4E2-F590-F2FD-E83E8496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630" y="507715"/>
            <a:ext cx="7152170" cy="1297341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 Light"/>
                <a:cs typeface="Calibri Light"/>
              </a:rPr>
              <a:t> </a:t>
            </a:r>
            <a:r>
              <a:rPr lang="en-US" dirty="0">
                <a:latin typeface="Times New Roman"/>
                <a:ea typeface="Calibri Light"/>
                <a:cs typeface="Calibri Light"/>
              </a:rPr>
              <a:t>Top Tips to create an infographic</a:t>
            </a:r>
            <a:endParaRPr lang="en-US" b="1">
              <a:latin typeface="Times New Roman"/>
              <a:cs typeface="Times New Roman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oster of a lunch tray&#10;&#10;Description automatically generated">
            <a:extLst>
              <a:ext uri="{FF2B5EF4-FFF2-40B4-BE49-F238E27FC236}">
                <a16:creationId xmlns:a16="http://schemas.microsoft.com/office/drawing/2014/main" id="{4C052C7E-AAB9-8373-1776-8205FDC98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46" y="1315626"/>
            <a:ext cx="3642476" cy="484722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6264-42E4-CEE4-652F-0FF0C53D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074" y="1984443"/>
            <a:ext cx="5698726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Use images and words together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Include numbers and fractions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Make your infographic easy to understand and attractive to look at.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Royalty Free Feeds Stock Photos | rawpixel">
            <a:extLst>
              <a:ext uri="{FF2B5EF4-FFF2-40B4-BE49-F238E27FC236}">
                <a16:creationId xmlns:a16="http://schemas.microsoft.com/office/drawing/2014/main" id="{184CB336-6E11-203E-A635-3CE7BB510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8" r="2" b="13088"/>
          <a:stretch/>
        </p:blipFill>
        <p:spPr>
          <a:xfrm>
            <a:off x="908304" y="2391760"/>
            <a:ext cx="9201628" cy="4226138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34A5377-1E8A-4772-DA14-86B659A8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40" y="163269"/>
            <a:ext cx="9594431" cy="1911384"/>
          </a:xfrm>
        </p:spPr>
        <p:txBody>
          <a:bodyPr anchor="ctr">
            <a:normAutofit/>
          </a:bodyPr>
          <a:lstStyle/>
          <a:p>
            <a:r>
              <a:rPr lang="en-US" sz="4800" b="1">
                <a:latin typeface="Consolas"/>
              </a:rPr>
              <a:t>What is a survey?</a:t>
            </a:r>
            <a:endParaRPr lang="en-US"/>
          </a:p>
          <a:p>
            <a:r>
              <a:rPr lang="en-US" sz="4800" b="1" dirty="0">
                <a:latin typeface="Consolas"/>
              </a:rPr>
              <a:t>Why do we do it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4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ree Images : alternative, check, customer, employee, experience, face ...">
            <a:extLst>
              <a:ext uri="{FF2B5EF4-FFF2-40B4-BE49-F238E27FC236}">
                <a16:creationId xmlns:a16="http://schemas.microsoft.com/office/drawing/2014/main" id="{39601635-BF92-0DA9-5D2E-855AC3871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58" r="17129" b="-1"/>
          <a:stretch>
            <a:fillRect/>
          </a:stretch>
        </p:blipFill>
        <p:spPr>
          <a:xfrm rot="21600000">
            <a:off x="-618206" y="86274"/>
            <a:ext cx="866849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526" y="159078"/>
            <a:ext cx="5791774" cy="1651381"/>
          </a:xfrm>
        </p:spPr>
        <p:txBody>
          <a:bodyPr rtlCol="0" anchor="b">
            <a:normAutofit/>
          </a:bodyPr>
          <a:lstStyle/>
          <a:p>
            <a:r>
              <a:rPr lang="en-GB" sz="4800"/>
              <a:t> What  is a survey?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3469" y="3190772"/>
            <a:ext cx="4785360" cy="2717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A way to find out information from a lot of different people by asking them all the same questions.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75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gattaVTI">
  <a:themeElements>
    <a:clrScheme name="AnalogousFromRegularSeedLeftStep">
      <a:dk1>
        <a:srgbClr val="000000"/>
      </a:dk1>
      <a:lt1>
        <a:srgbClr val="FFFFFF"/>
      </a:lt1>
      <a:dk2>
        <a:srgbClr val="1B302C"/>
      </a:dk2>
      <a:lt2>
        <a:srgbClr val="F2F3F0"/>
      </a:lt2>
      <a:accent1>
        <a:srgbClr val="8729E7"/>
      </a:accent1>
      <a:accent2>
        <a:srgbClr val="4A3EDC"/>
      </a:accent2>
      <a:accent3>
        <a:srgbClr val="296AE7"/>
      </a:accent3>
      <a:accent4>
        <a:srgbClr val="17A7D5"/>
      </a:accent4>
      <a:accent5>
        <a:srgbClr val="22C1A6"/>
      </a:accent5>
      <a:accent6>
        <a:srgbClr val="15C55E"/>
      </a:accent6>
      <a:hlink>
        <a:srgbClr val="669933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hapesVTI">
  <a:themeElements>
    <a:clrScheme name="Office Them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RegattaVTI</vt:lpstr>
      <vt:lpstr>AccentBoxVTI</vt:lpstr>
      <vt:lpstr>office theme</vt:lpstr>
      <vt:lpstr>ShapesVTI</vt:lpstr>
      <vt:lpstr>Infographics</vt:lpstr>
      <vt:lpstr>It’s a text with pictures ,numbers and symbols to help us understand information about a topic  </vt:lpstr>
      <vt:lpstr>                    Infographic</vt:lpstr>
      <vt:lpstr>PowerPoint Presentation</vt:lpstr>
      <vt:lpstr>Remember </vt:lpstr>
      <vt:lpstr>PowerPoint Presentation</vt:lpstr>
      <vt:lpstr> Top Tips to create an infographic</vt:lpstr>
      <vt:lpstr>PowerPoint Presentation</vt:lpstr>
      <vt:lpstr> What  is a survey?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99</cp:revision>
  <dcterms:created xsi:type="dcterms:W3CDTF">2023-09-30T08:19:42Z</dcterms:created>
  <dcterms:modified xsi:type="dcterms:W3CDTF">2023-09-30T08:44:23Z</dcterms:modified>
</cp:coreProperties>
</file>