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3"/>
    <p:sldId id="288" r:id="rId4"/>
    <p:sldId id="310" r:id="rId5"/>
    <p:sldId id="324" r:id="rId6"/>
    <p:sldId id="314" r:id="rId7"/>
    <p:sldId id="315" r:id="rId8"/>
    <p:sldId id="267" r:id="rId9"/>
  </p:sldIdLst>
  <p:sldSz cx="9144000" cy="6858000" type="screen4x3"/>
  <p:notesSz cx="6858000" cy="9144000"/>
  <p:embeddedFontLst>
    <p:embeddedFont>
      <p:font typeface="Twinkl" pitchFamily="50" charset="0"/>
      <p:regular r:id="rId15"/>
      <p:bold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54" userDrawn="1">
          <p15:clr>
            <a:srgbClr val="A4A3A4"/>
          </p15:clr>
        </p15:guide>
        <p15:guide id="4" pos="336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1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7BC"/>
    <a:srgbClr val="009386"/>
    <a:srgbClr val="F9B000"/>
    <a:srgbClr val="85BD33"/>
    <a:srgbClr val="689429"/>
    <a:srgbClr val="EA516C"/>
    <a:srgbClr val="ED6C76"/>
    <a:srgbClr val="E50050"/>
    <a:srgbClr val="01407D"/>
    <a:srgbClr val="007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84"/>
      </p:cViewPr>
      <p:guideLst>
        <p:guide orient="horz" pos="2186"/>
        <p:guide pos="2854"/>
        <p:guide pos="336"/>
        <p:guide orient="horz" pos="3974"/>
        <p:guide pos="5395"/>
        <p:guide orient="horz" pos="346"/>
        <p:guide pos="491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2-ks2/ks2-english/ks2-storie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twinkl.co.uk/resources/keystage2-ks2/ks2-english/ks2-stories" TargetMode="External"/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72736" y="5928938"/>
            <a:ext cx="1207423" cy="796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</p:cNvPr>
          <p:cNvSpPr/>
          <p:nvPr userDrawn="1"/>
        </p:nvSpPr>
        <p:spPr>
          <a:xfrm>
            <a:off x="72736" y="5928938"/>
            <a:ext cx="1207423" cy="796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415290"/>
            <a:ext cx="8450580" cy="602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345940" y="1567180"/>
            <a:ext cx="4219575" cy="344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400685"/>
            <a:ext cx="8401685" cy="61398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06450" y="5010150"/>
            <a:ext cx="760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345940" y="1567180"/>
            <a:ext cx="4219575" cy="344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800" b="1"/>
          </a:p>
        </p:txBody>
      </p:sp>
      <p:sp>
        <p:nvSpPr>
          <p:cNvPr id="5" name="Text Box 4"/>
          <p:cNvSpPr txBox="1"/>
          <p:nvPr/>
        </p:nvSpPr>
        <p:spPr>
          <a:xfrm>
            <a:off x="806450" y="5010150"/>
            <a:ext cx="760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955675" y="913765"/>
            <a:ext cx="736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/>
              <a:t>The Begining of a story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526415" y="1688465"/>
            <a:ext cx="81083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The begining part of a story is the introduction of the characters.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begining part gives the information about the characters.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345940" y="1567180"/>
            <a:ext cx="4219575" cy="344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800" b="1"/>
          </a:p>
        </p:txBody>
      </p:sp>
      <p:sp>
        <p:nvSpPr>
          <p:cNvPr id="5" name="Text Box 4"/>
          <p:cNvSpPr txBox="1"/>
          <p:nvPr/>
        </p:nvSpPr>
        <p:spPr>
          <a:xfrm>
            <a:off x="806450" y="5010150"/>
            <a:ext cx="760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955675" y="913765"/>
            <a:ext cx="736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/>
              <a:t>The Middle of a story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526415" y="1688465"/>
            <a:ext cx="81083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The middle part of a story is the main event.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middle part represents the problem in the story that needs to be fixed.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345940" y="1567180"/>
            <a:ext cx="4219575" cy="344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2800" b="1"/>
          </a:p>
        </p:txBody>
      </p:sp>
      <p:sp>
        <p:nvSpPr>
          <p:cNvPr id="5" name="Text Box 4"/>
          <p:cNvSpPr txBox="1"/>
          <p:nvPr/>
        </p:nvSpPr>
        <p:spPr>
          <a:xfrm>
            <a:off x="806450" y="5010150"/>
            <a:ext cx="760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955675" y="913765"/>
            <a:ext cx="736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/>
              <a:t>The End of a story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526415" y="1688465"/>
            <a:ext cx="81083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The end part of a story is the closing event.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end part represents the solution to the problem in the story.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420</Words>
  <Application>WPS Presentation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Twinkl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lenovo</cp:lastModifiedBy>
  <cp:revision>17</cp:revision>
  <dcterms:created xsi:type="dcterms:W3CDTF">2021-09-08T03:59:00Z</dcterms:created>
  <dcterms:modified xsi:type="dcterms:W3CDTF">2023-12-10T04:28:26Z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AB08F68EABEF4995B5B97B0985B0567C_13</vt:lpwstr>
  </property>
  <property fmtid="{D5CDD505-2E9C-101B-9397-08002B2CF9AE}" pid="3" name="KSOProductBuildVer">
    <vt:lpwstr>1033-12.2.0.13359</vt:lpwstr>
  </property>
</Properties>
</file>