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48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Les </a:t>
            </a:r>
            <a:r>
              <a:rPr lang="en-US" sz="4000" b="1" dirty="0" err="1" smtClean="0"/>
              <a:t>verbes</a:t>
            </a:r>
            <a:r>
              <a:rPr lang="en-US" sz="4000" b="1" dirty="0" smtClean="0"/>
              <a:t> du premier </a:t>
            </a:r>
            <a:r>
              <a:rPr lang="en-US" sz="4000" b="1" dirty="0" err="1" smtClean="0"/>
              <a:t>groupe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en</a:t>
            </a:r>
            <a:r>
              <a:rPr lang="en-US" sz="4000" b="1" dirty="0" smtClean="0"/>
              <a:t> ( </a:t>
            </a:r>
            <a:r>
              <a:rPr lang="en-US" sz="4000" b="1" dirty="0" err="1" smtClean="0"/>
              <a:t>er</a:t>
            </a:r>
            <a:r>
              <a:rPr lang="en-US" sz="4000" b="1" dirty="0" smtClean="0"/>
              <a:t> ) au </a:t>
            </a:r>
            <a:r>
              <a:rPr lang="en-US" sz="4000" b="1" dirty="0" err="1" smtClean="0"/>
              <a:t>présent</a:t>
            </a:r>
            <a:endParaRPr lang="en-US" sz="40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2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7"/>
    </mc:Choice>
    <mc:Fallback xmlns="">
      <p:transition spd="slow" advTm="1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3519" y="2556932"/>
            <a:ext cx="94030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/>
              <a:t>5-	Les enfants(écoutes – écoutent) leur </a:t>
            </a:r>
            <a:r>
              <a:rPr lang="fr-FR" sz="4000" b="1" dirty="0" smtClean="0"/>
              <a:t>maîtresse. </a:t>
            </a:r>
            <a:endParaRPr lang="fr-FR" sz="4000" b="1" dirty="0" smtClean="0"/>
          </a:p>
          <a:p>
            <a:endParaRPr lang="fr-FR" sz="4000" b="1" dirty="0" smtClean="0"/>
          </a:p>
          <a:p>
            <a:r>
              <a:rPr lang="fr-FR" sz="4000" b="1" dirty="0"/>
              <a:t> </a:t>
            </a:r>
            <a:r>
              <a:rPr lang="fr-FR" sz="4000" b="1" dirty="0" smtClean="0"/>
              <a:t>                      </a:t>
            </a:r>
            <a:r>
              <a:rPr lang="fr-FR" sz="4000" b="1" dirty="0" smtClean="0">
                <a:solidFill>
                  <a:schemeClr val="accent2"/>
                </a:solidFill>
              </a:rPr>
              <a:t>écoutent </a:t>
            </a:r>
            <a:endParaRPr lang="fr-FR" sz="4000" b="1" dirty="0">
              <a:solidFill>
                <a:schemeClr val="accent2"/>
              </a:solidFill>
            </a:endParaRPr>
          </a:p>
          <a:p>
            <a:r>
              <a:rPr lang="fr-FR" sz="4000" b="1" dirty="0" smtClean="0"/>
              <a:t>                           </a:t>
            </a:r>
            <a:endParaRPr lang="fr-FR" sz="4000" b="1" dirty="0" smtClean="0"/>
          </a:p>
          <a:p>
            <a:endParaRPr lang="fr-FR" sz="4000" b="1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5"/>
    </mc:Choice>
    <mc:Fallback xmlns="">
      <p:transition spd="slow" advTm="11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/>
              <a:t>6-	Fadi et moi,(nagent – nageons)a la mer</a:t>
            </a:r>
            <a:r>
              <a:rPr lang="fr-FR" sz="4000" b="1" dirty="0" smtClean="0"/>
              <a:t>.    </a:t>
            </a:r>
            <a:endParaRPr lang="fr-FR" sz="4000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3523" y="2967335"/>
            <a:ext cx="264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nageons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6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4"/>
    </mc:Choice>
    <mc:Fallback xmlns="">
      <p:transition spd="slow" advTm="10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e présent des verbes en -er - Blog des CP-CE1 de l'école du Sacré-Coe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1" y="1401315"/>
            <a:ext cx="11005457" cy="499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26"/>
    </mc:Choice>
    <mc:Fallback xmlns="">
      <p:transition spd="slow" advTm="72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LES MOTS CLÉS ET LES INDICATEURS DU TEMPS PRÉSENT: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– </a:t>
            </a:r>
            <a:r>
              <a:rPr lang="en-US" sz="4000" b="1" dirty="0" err="1" smtClean="0"/>
              <a:t>Aujourd’hui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Maintenant</a:t>
            </a:r>
            <a:r>
              <a:rPr lang="en-US" sz="4000" b="1" dirty="0" smtClean="0"/>
              <a:t> -</a:t>
            </a:r>
            <a:r>
              <a:rPr lang="en-US" sz="4000" b="1" dirty="0"/>
              <a:t>En </a:t>
            </a:r>
            <a:r>
              <a:rPr lang="en-US" sz="4000" b="1" dirty="0" err="1" smtClean="0"/>
              <a:t>ce</a:t>
            </a:r>
            <a:r>
              <a:rPr lang="en-US" sz="4000" b="1" dirty="0" smtClean="0"/>
              <a:t> moment – </a:t>
            </a:r>
            <a:r>
              <a:rPr lang="en-US" sz="4000" b="1" dirty="0" err="1" smtClean="0"/>
              <a:t>Chaque</a:t>
            </a:r>
            <a:r>
              <a:rPr lang="en-US" sz="4000" b="1" dirty="0"/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9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8"/>
    </mc:Choice>
    <mc:Fallback xmlns="">
      <p:transition spd="slow" advTm="18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تعلم بالعربية : تصريف افعال المجموعة الاولى في اللغة الفرنسية le présent  des verbes du 1er grou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544287"/>
            <a:ext cx="11234058" cy="58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00"/>
    </mc:Choice>
    <mc:Fallback xmlns="">
      <p:transition spd="slow" advTm="4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Image result for les verbes en (er) au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7" b="3900"/>
          <a:stretch>
            <a:fillRect/>
          </a:stretch>
        </p:blipFill>
        <p:spPr bwMode="auto">
          <a:xfrm>
            <a:off x="566057" y="500743"/>
            <a:ext cx="10776857" cy="57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34"/>
    </mc:Choice>
    <mc:Fallback xmlns="">
      <p:transition spd="slow" advTm="3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/>
              <a:t>ATTENTION AUX EXCEPTIONS :</a:t>
            </a:r>
            <a:endParaRPr lang="en-US" sz="4000" b="1" i="1" u="sng" dirty="0"/>
          </a:p>
        </p:txBody>
      </p:sp>
      <p:pic>
        <p:nvPicPr>
          <p:cNvPr id="4100" name="Picture 4" descr="Fiche BC1-4: Le présent de l'indicatif des verbes en CER et GER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1" y="1838529"/>
            <a:ext cx="10710154" cy="40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6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95"/>
    </mc:Choice>
    <mc:Fallback xmlns="">
      <p:transition spd="slow" advTm="65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Exercices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/>
              <a:t>1-	Je ( visite – visitez ) les Pyramides</a:t>
            </a:r>
            <a:r>
              <a:rPr lang="fr-FR" dirty="0"/>
              <a:t>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34226" y="2967335"/>
            <a:ext cx="172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visite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0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8"/>
    </mc:Choice>
    <mc:Fallback xmlns="">
      <p:transition spd="slow" advTm="13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/>
              <a:t>2-	( Nous – Vous ) mangeons du chocolat</a:t>
            </a:r>
            <a:r>
              <a:rPr lang="fr-FR" sz="4000" b="1" dirty="0" smtClean="0"/>
              <a:t>.</a:t>
            </a:r>
          </a:p>
          <a:p>
            <a:endParaRPr lang="fr-FR" sz="4000" b="1" dirty="0" smtClean="0"/>
          </a:p>
          <a:p>
            <a:endParaRPr lang="fr-FR" sz="4000" b="1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94952" y="2967335"/>
            <a:ext cx="180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Nous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3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3"/>
    </mc:Choice>
    <mc:Fallback xmlns="">
      <p:transition spd="slow" advTm="8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/>
              <a:t>3-	Ali </a:t>
            </a:r>
            <a:r>
              <a:rPr lang="fr-FR" sz="4000" b="1" dirty="0" smtClean="0"/>
              <a:t>(regardes– </a:t>
            </a:r>
            <a:r>
              <a:rPr lang="fr-FR" sz="4000" b="1" dirty="0"/>
              <a:t>regarde ) le tableau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91023" y="2967335"/>
            <a:ext cx="240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regarde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8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1"/>
    </mc:Choice>
    <mc:Fallback xmlns="">
      <p:transition spd="slow" advTm="9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69</TotalTime>
  <Words>47</Words>
  <Application>Microsoft Office PowerPoint</Application>
  <PresentationFormat>Custom</PresentationFormat>
  <Paragraphs>18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Les verbes du premier groupe en ( er ) au présent</vt:lpstr>
      <vt:lpstr>PowerPoint Presentation</vt:lpstr>
      <vt:lpstr>LES MOTS CLÉS ET LES INDICATEURS DU TEMPS PRÉSENT:</vt:lpstr>
      <vt:lpstr>PowerPoint Presentation</vt:lpstr>
      <vt:lpstr>PowerPoint Presentation</vt:lpstr>
      <vt:lpstr>ATTENTION AUX EXCEPTIONS :</vt:lpstr>
      <vt:lpstr>Exercices: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verbes du premier groupe en ( er ) au présent</dc:title>
  <dc:creator>Faten Khairy</dc:creator>
  <cp:lastModifiedBy>EL HUDA</cp:lastModifiedBy>
  <cp:revision>10</cp:revision>
  <dcterms:created xsi:type="dcterms:W3CDTF">2020-09-16T10:14:03Z</dcterms:created>
  <dcterms:modified xsi:type="dcterms:W3CDTF">2023-08-27T11:24:33Z</dcterms:modified>
</cp:coreProperties>
</file>