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712" r:id="rId3"/>
  </p:sldMasterIdLst>
  <p:notesMasterIdLst>
    <p:notesMasterId r:id="rId12"/>
  </p:notesMasterIdLst>
  <p:handoutMasterIdLst>
    <p:handoutMasterId r:id="rId13"/>
  </p:handoutMasterIdLst>
  <p:sldIdLst>
    <p:sldId id="257" r:id="rId4"/>
    <p:sldId id="259" r:id="rId5"/>
    <p:sldId id="326" r:id="rId6"/>
    <p:sldId id="327" r:id="rId7"/>
    <p:sldId id="328" r:id="rId8"/>
    <p:sldId id="329" r:id="rId9"/>
    <p:sldId id="330" r:id="rId10"/>
    <p:sldId id="32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85" d="100"/>
          <a:sy n="85" d="100"/>
        </p:scale>
        <p:origin x="1406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3154" y="3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58CDDE2-F70D-39B4-4CD6-F7517C28982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65A3E0-3135-8892-CCCF-553B331A848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29FA15-1A33-44AC-9DE7-469773894979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F17B5A-A698-5FD6-8ECD-5B2CDD13CDA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8D1525-D52C-C488-9629-C031B6E8FC9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205E2-1C84-4B09-857C-D6B1317A8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818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0631A4-BD55-4C2B-8D47-E20E5DCB8400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DD5DB1-DB7A-4346-8367-B503D20F6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899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964e038bdd_0_8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964e038bdd_0_8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05881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" name="Google Shape;768;g964e038bdd_0_5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9" name="Google Shape;769;g964e038bdd_0_5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819289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" name="Google Shape;768;g964e038bdd_0_5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9" name="Google Shape;769;g964e038bdd_0_5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12506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 dirty="0"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2F4BAF53-3967-C549-A041-59D416AB216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E399D1C-C626-3F47-9A65-EBD87EF16151}"/>
              </a:ext>
            </a:extLst>
          </p:cNvPr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265862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000000"/>
              </a:buClr>
              <a:buFont typeface="Arial"/>
              <a:buNone/>
            </a:pPr>
            <a:fld id="{1D8BD707-D9CF-40AE-B4C6-C98DA3205C09}" type="datetimeFigureOut">
              <a:rPr lang="en-US" sz="1400" kern="0">
                <a:solidFill>
                  <a:srgbClr val="000000"/>
                </a:solidFill>
                <a:cs typeface="Arial"/>
                <a:sym typeface="Arial"/>
              </a:rPr>
              <a:pPr>
                <a:buClr>
                  <a:srgbClr val="000000"/>
                </a:buClr>
                <a:buFont typeface="Arial"/>
                <a:buNone/>
              </a:pPr>
              <a:t>9/17/2022</a:t>
            </a:fld>
            <a:endParaRPr lang="en-US"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000000"/>
              </a:buClr>
              <a:buFont typeface="Arial"/>
              <a:buNone/>
            </a:pPr>
            <a:endParaRPr lang="en-US"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595959"/>
                </a:solidFill>
              </a:rPr>
              <a:pPr/>
              <a:t>‹#›</a:t>
            </a:fld>
            <a:endParaRPr lang="en-US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880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 dirty="0"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2F4BAF53-3967-C549-A041-59D416AB216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E399D1C-C626-3F47-9A65-EBD87EF16151}"/>
              </a:ext>
            </a:extLst>
          </p:cNvPr>
          <p:cNvSpPr txBox="1"/>
          <p:nvPr userDrawn="1"/>
        </p:nvSpPr>
        <p:spPr>
          <a:xfrm>
            <a:off x="0" y="652974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3564122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BDECDBE-30E4-6644-918F-2944D45C11D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136ED2C-A9D7-474A-8469-E6AF94AE87A7}"/>
              </a:ext>
            </a:extLst>
          </p:cNvPr>
          <p:cNvSpPr txBox="1"/>
          <p:nvPr userDrawn="1"/>
        </p:nvSpPr>
        <p:spPr>
          <a:xfrm>
            <a:off x="0" y="652974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38752960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182055" y="593367"/>
            <a:ext cx="7650271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432A5A7E-7E1A-C945-B506-8811AB5B230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488B769-AF9E-C845-8610-A208A95148C3}"/>
              </a:ext>
            </a:extLst>
          </p:cNvPr>
          <p:cNvSpPr txBox="1"/>
          <p:nvPr userDrawn="1"/>
        </p:nvSpPr>
        <p:spPr>
          <a:xfrm>
            <a:off x="0" y="652974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2887828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1012924"/>
            <a:ext cx="2808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 dirty="0"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2110517"/>
            <a:ext cx="2808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 dirty="0"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521737EF-78A9-634B-9EB9-A29914E7934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613AD1A-5FB6-0348-9EC8-44F9687BC899}"/>
              </a:ext>
            </a:extLst>
          </p:cNvPr>
          <p:cNvSpPr txBox="1"/>
          <p:nvPr userDrawn="1"/>
        </p:nvSpPr>
        <p:spPr>
          <a:xfrm>
            <a:off x="0" y="652974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41265597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8EB2CB3E-2B0D-844F-9634-455B0F127F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C5E63CE-BD82-AD40-9FC2-28E221C2DCD5}"/>
              </a:ext>
            </a:extLst>
          </p:cNvPr>
          <p:cNvSpPr txBox="1"/>
          <p:nvPr userDrawn="1"/>
        </p:nvSpPr>
        <p:spPr>
          <a:xfrm>
            <a:off x="0" y="652974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34628607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2AA4A5D4-21B0-1943-92A1-FBC4CAFBD15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91BFA51-A0AE-ED40-B129-7A6D59404D04}"/>
              </a:ext>
            </a:extLst>
          </p:cNvPr>
          <p:cNvSpPr txBox="1"/>
          <p:nvPr userDrawn="1"/>
        </p:nvSpPr>
        <p:spPr>
          <a:xfrm>
            <a:off x="0" y="652974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18730178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000000"/>
              </a:buClr>
              <a:buFont typeface="Arial"/>
              <a:buNone/>
            </a:pPr>
            <a:fld id="{1D8BD707-D9CF-40AE-B4C6-C98DA3205C09}" type="datetimeFigureOut">
              <a:rPr lang="en-US" sz="1400" kern="0">
                <a:solidFill>
                  <a:srgbClr val="000000"/>
                </a:solidFill>
                <a:cs typeface="Arial"/>
                <a:sym typeface="Arial"/>
              </a:rPr>
              <a:pPr>
                <a:buClr>
                  <a:srgbClr val="000000"/>
                </a:buClr>
                <a:buFont typeface="Arial"/>
                <a:buNone/>
              </a:pPr>
              <a:t>9/17/2022</a:t>
            </a:fld>
            <a:endParaRPr lang="en-US"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000000"/>
              </a:buClr>
              <a:buFont typeface="Arial"/>
              <a:buNone/>
            </a:pPr>
            <a:endParaRPr lang="en-US"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595959"/>
                </a:solidFill>
              </a:rPr>
              <a:pPr/>
              <a:t>‹#›</a:t>
            </a:fld>
            <a:endParaRPr lang="en-US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8490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 dirty="0"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2F4BAF53-3967-C549-A041-59D416AB216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E399D1C-C626-3F47-9A65-EBD87EF16151}"/>
              </a:ext>
            </a:extLst>
          </p:cNvPr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6457263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BDECDBE-30E4-6644-918F-2944D45C11D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136ED2C-A9D7-474A-8469-E6AF94AE87A7}"/>
              </a:ext>
            </a:extLst>
          </p:cNvPr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2514911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BDECDBE-30E4-6644-918F-2944D45C11D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136ED2C-A9D7-474A-8469-E6AF94AE87A7}"/>
              </a:ext>
            </a:extLst>
          </p:cNvPr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11459449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182055" y="593367"/>
            <a:ext cx="7650271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432A5A7E-7E1A-C945-B506-8811AB5B230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488B769-AF9E-C845-8610-A208A95148C3}"/>
              </a:ext>
            </a:extLst>
          </p:cNvPr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40208210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256373" y="593367"/>
            <a:ext cx="7575929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B383C96B-1CBF-5A45-A971-2963B2DD1C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ACDB377-3642-984B-AE94-425EC1CF7C1B}"/>
              </a:ext>
            </a:extLst>
          </p:cNvPr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40114901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293548" y="397380"/>
            <a:ext cx="7538759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17C26D15-1C38-A640-9F60-264BF36923B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6198D4A-A90C-8B48-8468-162BEB17C098}"/>
              </a:ext>
            </a:extLst>
          </p:cNvPr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9987343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1012924"/>
            <a:ext cx="2808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 dirty="0"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2110517"/>
            <a:ext cx="2808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 dirty="0"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521737EF-78A9-634B-9EB9-A29914E7934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613AD1A-5FB6-0348-9EC8-44F9687BC899}"/>
              </a:ext>
            </a:extLst>
          </p:cNvPr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19856682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509CDCB1-8303-FB4E-965F-CD8A097A62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275F211-1B56-A545-9DB0-6A214A27C3EC}"/>
              </a:ext>
            </a:extLst>
          </p:cNvPr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19732365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2AA4A5D4-21B0-1943-92A1-FBC4CAFBD15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91BFA51-A0AE-ED40-B129-7A6D59404D04}"/>
              </a:ext>
            </a:extLst>
          </p:cNvPr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6245643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000000"/>
              </a:buClr>
              <a:buFont typeface="Arial"/>
              <a:buNone/>
            </a:pPr>
            <a:fld id="{1D8BD707-D9CF-40AE-B4C6-C98DA3205C09}" type="datetimeFigureOut">
              <a:rPr lang="en-US" sz="1400" kern="0">
                <a:solidFill>
                  <a:srgbClr val="000000"/>
                </a:solidFill>
                <a:cs typeface="Arial"/>
                <a:sym typeface="Arial"/>
              </a:rPr>
              <a:pPr>
                <a:buClr>
                  <a:srgbClr val="000000"/>
                </a:buClr>
                <a:buFont typeface="Arial"/>
                <a:buNone/>
              </a:pPr>
              <a:t>9/17/2022</a:t>
            </a:fld>
            <a:endParaRPr lang="en-US"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000000"/>
              </a:buClr>
              <a:buFont typeface="Arial"/>
              <a:buNone/>
            </a:pPr>
            <a:endParaRPr lang="en-US"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595959"/>
                </a:solidFill>
              </a:rPr>
              <a:pPr/>
              <a:t>‹#›</a:t>
            </a:fld>
            <a:endParaRPr lang="en-US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944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182055" y="593367"/>
            <a:ext cx="7650271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432A5A7E-7E1A-C945-B506-8811AB5B230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488B769-AF9E-C845-8610-A208A95148C3}"/>
              </a:ext>
            </a:extLst>
          </p:cNvPr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228012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256373" y="593367"/>
            <a:ext cx="7575929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B383C96B-1CBF-5A45-A971-2963B2DD1C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ACDB377-3642-984B-AE94-425EC1CF7C1B}"/>
              </a:ext>
            </a:extLst>
          </p:cNvPr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3352725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293548" y="397380"/>
            <a:ext cx="7538759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17C26D15-1C38-A640-9F60-264BF36923B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6198D4A-A90C-8B48-8468-162BEB17C098}"/>
              </a:ext>
            </a:extLst>
          </p:cNvPr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1171003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1012924"/>
            <a:ext cx="2808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 dirty="0"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2110517"/>
            <a:ext cx="2808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 dirty="0"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521737EF-78A9-634B-9EB9-A29914E7934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613AD1A-5FB6-0348-9EC8-44F9687BC899}"/>
              </a:ext>
            </a:extLst>
          </p:cNvPr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3356826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8EB2CB3E-2B0D-844F-9634-455B0F127F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C5E63CE-BD82-AD40-9FC2-28E221C2DCD5}"/>
              </a:ext>
            </a:extLst>
          </p:cNvPr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902986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509CDCB1-8303-FB4E-965F-CD8A097A62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275F211-1B56-A545-9DB0-6A214A27C3EC}"/>
              </a:ext>
            </a:extLst>
          </p:cNvPr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2613576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2AA4A5D4-21B0-1943-92A1-FBC4CAFBD15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91BFA51-A0AE-ED40-B129-7A6D59404D04}"/>
              </a:ext>
            </a:extLst>
          </p:cNvPr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2729395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Relationship Id="rId9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22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300976" y="593367"/>
            <a:ext cx="7531324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ira Sans"/>
              <a:buChar char="●"/>
              <a:defRPr sz="1800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●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●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 kern="0">
                <a:solidFill>
                  <a:srgbClr val="595959"/>
                </a:solidFill>
                <a:cs typeface="Arial"/>
                <a:sym typeface="Arial"/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kern="0">
              <a:solidFill>
                <a:srgbClr val="595959"/>
              </a:solidFill>
              <a:cs typeface="Arial"/>
              <a:sym typeface="Arial"/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B3C2AE1A-84B5-C54E-955F-C7AF7980227C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2D9B0ED-2642-D84B-9CA9-8C4AACFE1408}"/>
              </a:ext>
            </a:extLst>
          </p:cNvPr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55007285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1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288">
          <p15:clr>
            <a:srgbClr val="EA4335"/>
          </p15:clr>
        </p15:guide>
        <p15:guide id="2" orient="horz" pos="259">
          <p15:clr>
            <a:srgbClr val="EA4335"/>
          </p15:clr>
        </p15:guide>
        <p15:guide id="3" pos="5472">
          <p15:clr>
            <a:srgbClr val="EA4335"/>
          </p15:clr>
        </p15:guide>
        <p15:guide id="4" orient="horz" pos="2981">
          <p15:clr>
            <a:srgbClr val="EA4335"/>
          </p15:clr>
        </p15:guide>
        <p15:guide id="5" pos="2880">
          <p15:clr>
            <a:srgbClr val="EA4335"/>
          </p15:clr>
        </p15:guide>
        <p15:guide id="6" orient="horz" pos="1620">
          <p15:clr>
            <a:srgbClr val="EA4335"/>
          </p15:clr>
        </p15:guide>
        <p15:guide id="7" pos="1584">
          <p15:clr>
            <a:srgbClr val="EA4335"/>
          </p15:clr>
        </p15:guide>
        <p15:guide id="8" pos="4176">
          <p15:clr>
            <a:srgbClr val="EA4335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300976" y="593367"/>
            <a:ext cx="7531324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ira Sans"/>
              <a:buChar char="●"/>
              <a:defRPr sz="1800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●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●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 kern="0">
                <a:solidFill>
                  <a:srgbClr val="595959"/>
                </a:solidFill>
                <a:cs typeface="Arial"/>
                <a:sym typeface="Arial"/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kern="0">
              <a:solidFill>
                <a:srgbClr val="595959"/>
              </a:solidFill>
              <a:cs typeface="Arial"/>
              <a:sym typeface="Arial"/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B3C2AE1A-84B5-C54E-955F-C7AF7980227C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2D9B0ED-2642-D84B-9CA9-8C4AACFE1408}"/>
              </a:ext>
            </a:extLst>
          </p:cNvPr>
          <p:cNvSpPr txBox="1"/>
          <p:nvPr userDrawn="1"/>
        </p:nvSpPr>
        <p:spPr>
          <a:xfrm>
            <a:off x="0" y="652974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345714528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9" r:id="rId4"/>
    <p:sldLayoutId id="2147483680" r:id="rId5"/>
    <p:sldLayoutId id="2147483682" r:id="rId6"/>
    <p:sldLayoutId id="2147483684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288">
          <p15:clr>
            <a:srgbClr val="EA4335"/>
          </p15:clr>
        </p15:guide>
        <p15:guide id="2" orient="horz" pos="259">
          <p15:clr>
            <a:srgbClr val="EA4335"/>
          </p15:clr>
        </p15:guide>
        <p15:guide id="3" pos="5472">
          <p15:clr>
            <a:srgbClr val="EA4335"/>
          </p15:clr>
        </p15:guide>
        <p15:guide id="4" orient="horz" pos="2981">
          <p15:clr>
            <a:srgbClr val="EA4335"/>
          </p15:clr>
        </p15:guide>
        <p15:guide id="5" pos="2880">
          <p15:clr>
            <a:srgbClr val="EA4335"/>
          </p15:clr>
        </p15:guide>
        <p15:guide id="6" orient="horz" pos="1620">
          <p15:clr>
            <a:srgbClr val="EA4335"/>
          </p15:clr>
        </p15:guide>
        <p15:guide id="7" pos="1584">
          <p15:clr>
            <a:srgbClr val="EA4335"/>
          </p15:clr>
        </p15:guide>
        <p15:guide id="8" pos="4176">
          <p15:clr>
            <a:srgbClr val="EA4335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300976" y="593367"/>
            <a:ext cx="7531324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ira Sans"/>
              <a:buChar char="●"/>
              <a:defRPr sz="1800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●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●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 kern="0">
                <a:solidFill>
                  <a:srgbClr val="595959"/>
                </a:solidFill>
                <a:cs typeface="Arial"/>
                <a:sym typeface="Arial"/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kern="0">
              <a:solidFill>
                <a:srgbClr val="595959"/>
              </a:solidFill>
              <a:cs typeface="Arial"/>
              <a:sym typeface="Arial"/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B3C2AE1A-84B5-C54E-955F-C7AF7980227C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2D9B0ED-2642-D84B-9CA9-8C4AACFE1408}"/>
              </a:ext>
            </a:extLst>
          </p:cNvPr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262183121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20" r:id="rId7"/>
    <p:sldLayoutId id="2147483721" r:id="rId8"/>
    <p:sldLayoutId id="2147483723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288">
          <p15:clr>
            <a:srgbClr val="EA4335"/>
          </p15:clr>
        </p15:guide>
        <p15:guide id="2" orient="horz" pos="259">
          <p15:clr>
            <a:srgbClr val="EA4335"/>
          </p15:clr>
        </p15:guide>
        <p15:guide id="3" pos="5472">
          <p15:clr>
            <a:srgbClr val="EA4335"/>
          </p15:clr>
        </p15:guide>
        <p15:guide id="4" orient="horz" pos="2981">
          <p15:clr>
            <a:srgbClr val="EA4335"/>
          </p15:clr>
        </p15:guide>
        <p15:guide id="5" pos="2880">
          <p15:clr>
            <a:srgbClr val="EA4335"/>
          </p15:clr>
        </p15:guide>
        <p15:guide id="6" orient="horz" pos="1620">
          <p15:clr>
            <a:srgbClr val="EA4335"/>
          </p15:clr>
        </p15:guide>
        <p15:guide id="7" pos="1584">
          <p15:clr>
            <a:srgbClr val="EA4335"/>
          </p15:clr>
        </p15:guide>
        <p15:guide id="8" pos="4176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oogle Shape;103;p27"/>
          <p:cNvGrpSpPr/>
          <p:nvPr/>
        </p:nvGrpSpPr>
        <p:grpSpPr>
          <a:xfrm>
            <a:off x="-27455" y="-13161"/>
            <a:ext cx="5971055" cy="1468143"/>
            <a:chOff x="-417139" y="-46637"/>
            <a:chExt cx="6613170" cy="1101107"/>
          </a:xfrm>
        </p:grpSpPr>
        <p:sp>
          <p:nvSpPr>
            <p:cNvPr id="104" name="Google Shape;104;p27"/>
            <p:cNvSpPr/>
            <p:nvPr/>
          </p:nvSpPr>
          <p:spPr>
            <a:xfrm rot="-5389871" flipH="1">
              <a:off x="5190615" y="25719"/>
              <a:ext cx="1033588" cy="974203"/>
            </a:xfrm>
            <a:custGeom>
              <a:avLst/>
              <a:gdLst/>
              <a:ahLst/>
              <a:cxnLst/>
              <a:rect l="l" t="t" r="r" b="b"/>
              <a:pathLst>
                <a:path w="4074" h="3840" extrusionOk="0">
                  <a:moveTo>
                    <a:pt x="3025" y="0"/>
                  </a:moveTo>
                  <a:lnTo>
                    <a:pt x="2037" y="803"/>
                  </a:lnTo>
                  <a:lnTo>
                    <a:pt x="1037" y="0"/>
                  </a:lnTo>
                  <a:lnTo>
                    <a:pt x="0" y="1037"/>
                  </a:lnTo>
                  <a:lnTo>
                    <a:pt x="2037" y="3839"/>
                  </a:lnTo>
                  <a:lnTo>
                    <a:pt x="4074" y="1037"/>
                  </a:lnTo>
                  <a:close/>
                </a:path>
              </a:pathLst>
            </a:custGeom>
            <a:solidFill>
              <a:srgbClr val="F2A1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5" name="Google Shape;105;p27"/>
            <p:cNvSpPr/>
            <p:nvPr/>
          </p:nvSpPr>
          <p:spPr>
            <a:xfrm rot="-5389871" flipH="1">
              <a:off x="5485671" y="-196419"/>
              <a:ext cx="517048" cy="902152"/>
            </a:xfrm>
            <a:custGeom>
              <a:avLst/>
              <a:gdLst/>
              <a:ahLst/>
              <a:cxnLst/>
              <a:rect l="l" t="t" r="r" b="b"/>
              <a:pathLst>
                <a:path w="2038" h="3556" extrusionOk="0">
                  <a:moveTo>
                    <a:pt x="0" y="753"/>
                  </a:moveTo>
                  <a:lnTo>
                    <a:pt x="1037" y="0"/>
                  </a:lnTo>
                  <a:lnTo>
                    <a:pt x="2037" y="3555"/>
                  </a:lnTo>
                  <a:close/>
                </a:path>
              </a:pathLst>
            </a:custGeom>
            <a:solidFill>
              <a:srgbClr val="FFEE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6" name="Google Shape;106;p27"/>
            <p:cNvSpPr/>
            <p:nvPr/>
          </p:nvSpPr>
          <p:spPr>
            <a:xfrm rot="-5389871" flipH="1">
              <a:off x="5860642" y="364893"/>
              <a:ext cx="369900" cy="297842"/>
            </a:xfrm>
            <a:custGeom>
              <a:avLst/>
              <a:gdLst/>
              <a:ahLst/>
              <a:cxnLst/>
              <a:rect l="l" t="t" r="r" b="b"/>
              <a:pathLst>
                <a:path w="1458" h="1174" extrusionOk="0">
                  <a:moveTo>
                    <a:pt x="729" y="0"/>
                  </a:moveTo>
                  <a:cubicBezTo>
                    <a:pt x="470" y="13"/>
                    <a:pt x="223" y="62"/>
                    <a:pt x="1" y="161"/>
                  </a:cubicBezTo>
                  <a:lnTo>
                    <a:pt x="729" y="1173"/>
                  </a:lnTo>
                  <a:lnTo>
                    <a:pt x="1457" y="161"/>
                  </a:lnTo>
                  <a:cubicBezTo>
                    <a:pt x="1223" y="62"/>
                    <a:pt x="976" y="13"/>
                    <a:pt x="72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7" name="Google Shape;107;p27"/>
            <p:cNvSpPr/>
            <p:nvPr/>
          </p:nvSpPr>
          <p:spPr>
            <a:xfrm rot="-5389857" flipH="1">
              <a:off x="3961066" y="-496830"/>
              <a:ext cx="1018341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87" y="7444"/>
                  </a:lnTo>
                  <a:lnTo>
                    <a:pt x="2037" y="7889"/>
                  </a:lnTo>
                  <a:lnTo>
                    <a:pt x="2975" y="7457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CCCCCC">
                <a:alpha val="533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8" name="Google Shape;108;p27"/>
            <p:cNvSpPr/>
            <p:nvPr/>
          </p:nvSpPr>
          <p:spPr>
            <a:xfrm rot="-5389864" flipH="1">
              <a:off x="3958782" y="-506918"/>
              <a:ext cx="1019065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37" y="7259"/>
                  </a:lnTo>
                  <a:lnTo>
                    <a:pt x="2037" y="7778"/>
                  </a:lnTo>
                  <a:lnTo>
                    <a:pt x="3025" y="7259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9" name="Google Shape;109;p27"/>
            <p:cNvSpPr/>
            <p:nvPr/>
          </p:nvSpPr>
          <p:spPr>
            <a:xfrm rot="-5389871" flipH="1">
              <a:off x="4336664" y="-892398"/>
              <a:ext cx="263344" cy="2032887"/>
            </a:xfrm>
            <a:custGeom>
              <a:avLst/>
              <a:gdLst/>
              <a:ahLst/>
              <a:cxnLst/>
              <a:rect l="l" t="t" r="r" b="b"/>
              <a:pathLst>
                <a:path w="1038" h="8013" extrusionOk="0">
                  <a:moveTo>
                    <a:pt x="0" y="8012"/>
                  </a:moveTo>
                  <a:lnTo>
                    <a:pt x="1037" y="7259"/>
                  </a:lnTo>
                  <a:lnTo>
                    <a:pt x="1037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0" name="Google Shape;110;p27"/>
            <p:cNvSpPr/>
            <p:nvPr/>
          </p:nvSpPr>
          <p:spPr>
            <a:xfrm rot="-5389871" flipH="1">
              <a:off x="4338904" y="-123686"/>
              <a:ext cx="266389" cy="2032887"/>
            </a:xfrm>
            <a:custGeom>
              <a:avLst/>
              <a:gdLst/>
              <a:ahLst/>
              <a:cxnLst/>
              <a:rect l="l" t="t" r="r" b="b"/>
              <a:pathLst>
                <a:path w="1050" h="8013" extrusionOk="0">
                  <a:moveTo>
                    <a:pt x="1050" y="8012"/>
                  </a:moveTo>
                  <a:lnTo>
                    <a:pt x="1" y="7259"/>
                  </a:lnTo>
                  <a:lnTo>
                    <a:pt x="1" y="1"/>
                  </a:lnTo>
                  <a:lnTo>
                    <a:pt x="1050" y="1"/>
                  </a:lnTo>
                  <a:close/>
                </a:path>
              </a:pathLst>
            </a:cu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1" name="Google Shape;111;p27"/>
            <p:cNvSpPr/>
            <p:nvPr/>
          </p:nvSpPr>
          <p:spPr>
            <a:xfrm>
              <a:off x="-36125" y="-12050"/>
              <a:ext cx="3686100" cy="264900"/>
            </a:xfrm>
            <a:prstGeom prst="rect">
              <a:avLst/>
            </a:pr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2" name="Google Shape;112;p27"/>
            <p:cNvSpPr/>
            <p:nvPr/>
          </p:nvSpPr>
          <p:spPr>
            <a:xfrm>
              <a:off x="-36125" y="252900"/>
              <a:ext cx="3686100" cy="502800"/>
            </a:xfrm>
            <a:prstGeom prst="rect">
              <a:avLst/>
            </a:pr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3" name="Google Shape;113;p27"/>
            <p:cNvSpPr/>
            <p:nvPr/>
          </p:nvSpPr>
          <p:spPr>
            <a:xfrm>
              <a:off x="-36125" y="755650"/>
              <a:ext cx="3686100" cy="268200"/>
            </a:xfrm>
            <a:prstGeom prst="rect">
              <a:avLst/>
            </a:pr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grpSp>
          <p:nvGrpSpPr>
            <p:cNvPr id="114" name="Google Shape;114;p27"/>
            <p:cNvGrpSpPr/>
            <p:nvPr/>
          </p:nvGrpSpPr>
          <p:grpSpPr>
            <a:xfrm>
              <a:off x="-417139" y="-46637"/>
              <a:ext cx="532706" cy="1101107"/>
              <a:chOff x="-1179139" y="-46637"/>
              <a:chExt cx="532706" cy="1101107"/>
            </a:xfrm>
          </p:grpSpPr>
          <p:sp>
            <p:nvSpPr>
              <p:cNvPr id="115" name="Google Shape;115;p27"/>
              <p:cNvSpPr/>
              <p:nvPr/>
            </p:nvSpPr>
            <p:spPr>
              <a:xfrm rot="-5389871" flipH="1">
                <a:off x="-1462561" y="239182"/>
                <a:ext cx="1099551" cy="529469"/>
              </a:xfrm>
              <a:custGeom>
                <a:avLst/>
                <a:gdLst/>
                <a:ahLst/>
                <a:cxnLst/>
                <a:rect l="l" t="t" r="r" b="b"/>
                <a:pathLst>
                  <a:path w="4334" h="2087" extrusionOk="0">
                    <a:moveTo>
                      <a:pt x="124" y="0"/>
                    </a:moveTo>
                    <a:lnTo>
                      <a:pt x="4210" y="0"/>
                    </a:lnTo>
                    <a:cubicBezTo>
                      <a:pt x="4284" y="0"/>
                      <a:pt x="4333" y="50"/>
                      <a:pt x="4333" y="124"/>
                    </a:cubicBezTo>
                    <a:lnTo>
                      <a:pt x="4333" y="1963"/>
                    </a:lnTo>
                    <a:cubicBezTo>
                      <a:pt x="4333" y="2037"/>
                      <a:pt x="4284" y="2087"/>
                      <a:pt x="4210" y="2087"/>
                    </a:cubicBezTo>
                    <a:lnTo>
                      <a:pt x="124" y="2087"/>
                    </a:lnTo>
                    <a:cubicBezTo>
                      <a:pt x="50" y="2087"/>
                      <a:pt x="1" y="2037"/>
                      <a:pt x="1" y="1963"/>
                    </a:cubicBezTo>
                    <a:lnTo>
                      <a:pt x="1" y="124"/>
                    </a:lnTo>
                    <a:cubicBezTo>
                      <a:pt x="1" y="50"/>
                      <a:pt x="50" y="0"/>
                      <a:pt x="124" y="0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16" name="Google Shape;116;p27"/>
              <p:cNvSpPr/>
              <p:nvPr/>
            </p:nvSpPr>
            <p:spPr>
              <a:xfrm rot="-5389871" flipH="1">
                <a:off x="-999529" y="109109"/>
                <a:ext cx="144104" cy="172515"/>
              </a:xfrm>
              <a:custGeom>
                <a:avLst/>
                <a:gdLst/>
                <a:ahLst/>
                <a:cxnLst/>
                <a:rect l="l" t="t" r="r" b="b"/>
                <a:pathLst>
                  <a:path w="568" h="680" extrusionOk="0">
                    <a:moveTo>
                      <a:pt x="37" y="371"/>
                    </a:moveTo>
                    <a:cubicBezTo>
                      <a:pt x="0" y="0"/>
                      <a:pt x="568" y="0"/>
                      <a:pt x="531" y="371"/>
                    </a:cubicBezTo>
                    <a:cubicBezTo>
                      <a:pt x="506" y="679"/>
                      <a:pt x="49" y="679"/>
                      <a:pt x="37" y="371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17" name="Google Shape;117;p27"/>
              <p:cNvSpPr/>
              <p:nvPr/>
            </p:nvSpPr>
            <p:spPr>
              <a:xfrm rot="-5389871" flipH="1">
                <a:off x="-987097" y="124838"/>
                <a:ext cx="119241" cy="141056"/>
              </a:xfrm>
              <a:custGeom>
                <a:avLst/>
                <a:gdLst/>
                <a:ahLst/>
                <a:cxnLst/>
                <a:rect l="l" t="t" r="r" b="b"/>
                <a:pathLst>
                  <a:path w="470" h="556" extrusionOk="0">
                    <a:moveTo>
                      <a:pt x="445" y="309"/>
                    </a:moveTo>
                    <a:cubicBezTo>
                      <a:pt x="420" y="556"/>
                      <a:pt x="50" y="556"/>
                      <a:pt x="25" y="309"/>
                    </a:cubicBezTo>
                    <a:cubicBezTo>
                      <a:pt x="0" y="0"/>
                      <a:pt x="470" y="0"/>
                      <a:pt x="445" y="30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18" name="Google Shape;118;p27"/>
              <p:cNvSpPr/>
              <p:nvPr/>
            </p:nvSpPr>
            <p:spPr>
              <a:xfrm rot="-5389871" flipH="1">
                <a:off x="-1008479" y="445882"/>
                <a:ext cx="150700" cy="150443"/>
              </a:xfrm>
              <a:custGeom>
                <a:avLst/>
                <a:gdLst/>
                <a:ahLst/>
                <a:cxnLst/>
                <a:rect l="l" t="t" r="r" b="b"/>
                <a:pathLst>
                  <a:path w="594" h="593" extrusionOk="0">
                    <a:moveTo>
                      <a:pt x="1" y="346"/>
                    </a:moveTo>
                    <a:cubicBezTo>
                      <a:pt x="1" y="111"/>
                      <a:pt x="272" y="0"/>
                      <a:pt x="433" y="161"/>
                    </a:cubicBezTo>
                    <a:cubicBezTo>
                      <a:pt x="593" y="321"/>
                      <a:pt x="482" y="593"/>
                      <a:pt x="260" y="593"/>
                    </a:cubicBezTo>
                    <a:cubicBezTo>
                      <a:pt x="112" y="593"/>
                      <a:pt x="1" y="481"/>
                      <a:pt x="1" y="346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19" name="Google Shape;119;p27"/>
              <p:cNvSpPr/>
              <p:nvPr/>
            </p:nvSpPr>
            <p:spPr>
              <a:xfrm rot="-5389871" flipH="1">
                <a:off x="-975569" y="440994"/>
                <a:ext cx="125583" cy="122536"/>
              </a:xfrm>
              <a:custGeom>
                <a:avLst/>
                <a:gdLst/>
                <a:ahLst/>
                <a:cxnLst/>
                <a:rect l="l" t="t" r="r" b="b"/>
                <a:pathLst>
                  <a:path w="495" h="483" extrusionOk="0">
                    <a:moveTo>
                      <a:pt x="495" y="211"/>
                    </a:moveTo>
                    <a:cubicBezTo>
                      <a:pt x="495" y="396"/>
                      <a:pt x="260" y="482"/>
                      <a:pt x="137" y="359"/>
                    </a:cubicBezTo>
                    <a:cubicBezTo>
                      <a:pt x="1" y="223"/>
                      <a:pt x="100" y="1"/>
                      <a:pt x="285" y="1"/>
                    </a:cubicBezTo>
                    <a:cubicBezTo>
                      <a:pt x="396" y="1"/>
                      <a:pt x="495" y="87"/>
                      <a:pt x="495" y="21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20" name="Google Shape;120;p27"/>
              <p:cNvSpPr/>
              <p:nvPr/>
            </p:nvSpPr>
            <p:spPr>
              <a:xfrm rot="-5389871" flipH="1">
                <a:off x="-1009282" y="762119"/>
                <a:ext cx="150446" cy="150443"/>
              </a:xfrm>
              <a:custGeom>
                <a:avLst/>
                <a:gdLst/>
                <a:ahLst/>
                <a:cxnLst/>
                <a:rect l="l" t="t" r="r" b="b"/>
                <a:pathLst>
                  <a:path w="593" h="593" extrusionOk="0">
                    <a:moveTo>
                      <a:pt x="0" y="346"/>
                    </a:moveTo>
                    <a:cubicBezTo>
                      <a:pt x="0" y="111"/>
                      <a:pt x="272" y="0"/>
                      <a:pt x="432" y="161"/>
                    </a:cubicBezTo>
                    <a:cubicBezTo>
                      <a:pt x="593" y="321"/>
                      <a:pt x="482" y="593"/>
                      <a:pt x="259" y="593"/>
                    </a:cubicBezTo>
                    <a:cubicBezTo>
                      <a:pt x="111" y="593"/>
                      <a:pt x="0" y="481"/>
                      <a:pt x="0" y="346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21" name="Google Shape;121;p27"/>
              <p:cNvSpPr/>
              <p:nvPr/>
            </p:nvSpPr>
            <p:spPr>
              <a:xfrm rot="-5389871" flipH="1">
                <a:off x="-974845" y="755710"/>
                <a:ext cx="122285" cy="122536"/>
              </a:xfrm>
              <a:custGeom>
                <a:avLst/>
                <a:gdLst/>
                <a:ahLst/>
                <a:cxnLst/>
                <a:rect l="l" t="t" r="r" b="b"/>
                <a:pathLst>
                  <a:path w="482" h="483" extrusionOk="0">
                    <a:moveTo>
                      <a:pt x="482" y="211"/>
                    </a:moveTo>
                    <a:cubicBezTo>
                      <a:pt x="482" y="396"/>
                      <a:pt x="260" y="482"/>
                      <a:pt x="124" y="359"/>
                    </a:cubicBezTo>
                    <a:cubicBezTo>
                      <a:pt x="1" y="223"/>
                      <a:pt x="87" y="1"/>
                      <a:pt x="272" y="1"/>
                    </a:cubicBezTo>
                    <a:cubicBezTo>
                      <a:pt x="396" y="1"/>
                      <a:pt x="482" y="87"/>
                      <a:pt x="482" y="21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22" name="Google Shape;122;p27"/>
              <p:cNvSpPr/>
              <p:nvPr/>
            </p:nvSpPr>
            <p:spPr>
              <a:xfrm rot="-5389871" flipH="1">
                <a:off x="-1327846" y="458774"/>
                <a:ext cx="1099551" cy="91078"/>
              </a:xfrm>
              <a:custGeom>
                <a:avLst/>
                <a:gdLst/>
                <a:ahLst/>
                <a:cxnLst/>
                <a:rect l="l" t="t" r="r" b="b"/>
                <a:pathLst>
                  <a:path w="4334" h="359" extrusionOk="0">
                    <a:moveTo>
                      <a:pt x="1" y="0"/>
                    </a:moveTo>
                    <a:lnTo>
                      <a:pt x="4333" y="0"/>
                    </a:lnTo>
                    <a:lnTo>
                      <a:pt x="4333" y="358"/>
                    </a:lnTo>
                    <a:lnTo>
                      <a:pt x="1" y="358"/>
                    </a:ln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23" name="Google Shape;123;p27"/>
              <p:cNvSpPr/>
              <p:nvPr/>
            </p:nvSpPr>
            <p:spPr>
              <a:xfrm rot="-5389871" flipH="1">
                <a:off x="-1326324" y="472986"/>
                <a:ext cx="1099551" cy="62664"/>
              </a:xfrm>
              <a:custGeom>
                <a:avLst/>
                <a:gdLst/>
                <a:ahLst/>
                <a:cxnLst/>
                <a:rect l="l" t="t" r="r" b="b"/>
                <a:pathLst>
                  <a:path w="4334" h="247" extrusionOk="0">
                    <a:moveTo>
                      <a:pt x="1" y="0"/>
                    </a:moveTo>
                    <a:lnTo>
                      <a:pt x="4333" y="0"/>
                    </a:lnTo>
                    <a:lnTo>
                      <a:pt x="4333" y="247"/>
                    </a:lnTo>
                    <a:lnTo>
                      <a:pt x="1" y="2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</p:grpSp>
      <p:sp>
        <p:nvSpPr>
          <p:cNvPr id="124" name="Google Shape;124;p27"/>
          <p:cNvSpPr txBox="1">
            <a:spLocks noGrp="1"/>
          </p:cNvSpPr>
          <p:nvPr>
            <p:ph type="ctrTitle"/>
          </p:nvPr>
        </p:nvSpPr>
        <p:spPr>
          <a:xfrm>
            <a:off x="18970" y="2285814"/>
            <a:ext cx="7905830" cy="176554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4800" dirty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Fira Sans Medium"/>
                <a:sym typeface="Fira Sans Medium"/>
              </a:rPr>
            </a:br>
            <a:endParaRPr sz="4800" dirty="0">
              <a:solidFill>
                <a:schemeClr val="accent1"/>
              </a:solidFill>
              <a:latin typeface="Roboto" panose="02000000000000000000" pitchFamily="2" charset="0"/>
              <a:ea typeface="Roboto" panose="02000000000000000000" pitchFamily="2" charset="0"/>
              <a:cs typeface="Fira Sans Medium"/>
              <a:sym typeface="Fira Sans Medium"/>
            </a:endParaRPr>
          </a:p>
        </p:txBody>
      </p:sp>
      <p:grpSp>
        <p:nvGrpSpPr>
          <p:cNvPr id="126" name="Google Shape;126;p27"/>
          <p:cNvGrpSpPr/>
          <p:nvPr/>
        </p:nvGrpSpPr>
        <p:grpSpPr>
          <a:xfrm flipH="1">
            <a:off x="6781800" y="-5683"/>
            <a:ext cx="2382158" cy="1468143"/>
            <a:chOff x="-1179139" y="2488688"/>
            <a:chExt cx="3260370" cy="1101107"/>
          </a:xfrm>
        </p:grpSpPr>
        <p:sp>
          <p:nvSpPr>
            <p:cNvPr id="127" name="Google Shape;127;p27"/>
            <p:cNvSpPr/>
            <p:nvPr/>
          </p:nvSpPr>
          <p:spPr>
            <a:xfrm rot="-5389871" flipH="1">
              <a:off x="1075815" y="2561044"/>
              <a:ext cx="1033588" cy="974203"/>
            </a:xfrm>
            <a:custGeom>
              <a:avLst/>
              <a:gdLst/>
              <a:ahLst/>
              <a:cxnLst/>
              <a:rect l="l" t="t" r="r" b="b"/>
              <a:pathLst>
                <a:path w="4074" h="3840" extrusionOk="0">
                  <a:moveTo>
                    <a:pt x="3025" y="0"/>
                  </a:moveTo>
                  <a:lnTo>
                    <a:pt x="2037" y="803"/>
                  </a:lnTo>
                  <a:lnTo>
                    <a:pt x="1037" y="0"/>
                  </a:lnTo>
                  <a:lnTo>
                    <a:pt x="0" y="1037"/>
                  </a:lnTo>
                  <a:lnTo>
                    <a:pt x="2037" y="3839"/>
                  </a:lnTo>
                  <a:lnTo>
                    <a:pt x="4074" y="1037"/>
                  </a:lnTo>
                  <a:close/>
                </a:path>
              </a:pathLst>
            </a:custGeom>
            <a:solidFill>
              <a:srgbClr val="F2A1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8" name="Google Shape;128;p27"/>
            <p:cNvSpPr/>
            <p:nvPr/>
          </p:nvSpPr>
          <p:spPr>
            <a:xfrm rot="-5389871" flipH="1">
              <a:off x="1370871" y="2338906"/>
              <a:ext cx="517048" cy="902152"/>
            </a:xfrm>
            <a:custGeom>
              <a:avLst/>
              <a:gdLst/>
              <a:ahLst/>
              <a:cxnLst/>
              <a:rect l="l" t="t" r="r" b="b"/>
              <a:pathLst>
                <a:path w="2038" h="3556" extrusionOk="0">
                  <a:moveTo>
                    <a:pt x="0" y="753"/>
                  </a:moveTo>
                  <a:lnTo>
                    <a:pt x="1037" y="0"/>
                  </a:lnTo>
                  <a:lnTo>
                    <a:pt x="2037" y="3555"/>
                  </a:lnTo>
                  <a:close/>
                </a:path>
              </a:pathLst>
            </a:custGeom>
            <a:solidFill>
              <a:srgbClr val="FFEE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9" name="Google Shape;129;p27"/>
            <p:cNvSpPr/>
            <p:nvPr/>
          </p:nvSpPr>
          <p:spPr>
            <a:xfrm rot="-5389871" flipH="1">
              <a:off x="1745842" y="2900218"/>
              <a:ext cx="369900" cy="297842"/>
            </a:xfrm>
            <a:custGeom>
              <a:avLst/>
              <a:gdLst/>
              <a:ahLst/>
              <a:cxnLst/>
              <a:rect l="l" t="t" r="r" b="b"/>
              <a:pathLst>
                <a:path w="1458" h="1174" extrusionOk="0">
                  <a:moveTo>
                    <a:pt x="729" y="0"/>
                  </a:moveTo>
                  <a:cubicBezTo>
                    <a:pt x="470" y="13"/>
                    <a:pt x="223" y="62"/>
                    <a:pt x="1" y="161"/>
                  </a:cubicBezTo>
                  <a:lnTo>
                    <a:pt x="729" y="1173"/>
                  </a:lnTo>
                  <a:lnTo>
                    <a:pt x="1457" y="161"/>
                  </a:lnTo>
                  <a:cubicBezTo>
                    <a:pt x="1223" y="62"/>
                    <a:pt x="976" y="13"/>
                    <a:pt x="72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0" name="Google Shape;130;p27"/>
            <p:cNvSpPr/>
            <p:nvPr/>
          </p:nvSpPr>
          <p:spPr>
            <a:xfrm rot="-5389871" flipH="1">
              <a:off x="-164392" y="2028047"/>
              <a:ext cx="1033588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87" y="7444"/>
                  </a:lnTo>
                  <a:lnTo>
                    <a:pt x="2037" y="7889"/>
                  </a:lnTo>
                  <a:lnTo>
                    <a:pt x="2975" y="7457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CCCCCC">
                <a:alpha val="533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1" name="Google Shape;131;p27"/>
            <p:cNvSpPr/>
            <p:nvPr/>
          </p:nvSpPr>
          <p:spPr>
            <a:xfrm rot="-5389871" flipH="1">
              <a:off x="-164392" y="2028047"/>
              <a:ext cx="1033588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37" y="7259"/>
                  </a:lnTo>
                  <a:lnTo>
                    <a:pt x="2037" y="7778"/>
                  </a:lnTo>
                  <a:lnTo>
                    <a:pt x="3025" y="7259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2" name="Google Shape;132;p27"/>
            <p:cNvSpPr/>
            <p:nvPr/>
          </p:nvSpPr>
          <p:spPr>
            <a:xfrm rot="-5389871" flipH="1">
              <a:off x="221864" y="1642927"/>
              <a:ext cx="263344" cy="2032887"/>
            </a:xfrm>
            <a:custGeom>
              <a:avLst/>
              <a:gdLst/>
              <a:ahLst/>
              <a:cxnLst/>
              <a:rect l="l" t="t" r="r" b="b"/>
              <a:pathLst>
                <a:path w="1038" h="8013" extrusionOk="0">
                  <a:moveTo>
                    <a:pt x="0" y="8012"/>
                  </a:moveTo>
                  <a:lnTo>
                    <a:pt x="1037" y="7259"/>
                  </a:lnTo>
                  <a:lnTo>
                    <a:pt x="1037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3" name="Google Shape;133;p27"/>
            <p:cNvSpPr/>
            <p:nvPr/>
          </p:nvSpPr>
          <p:spPr>
            <a:xfrm rot="-5389871" flipH="1">
              <a:off x="218081" y="2411639"/>
              <a:ext cx="266389" cy="2032887"/>
            </a:xfrm>
            <a:custGeom>
              <a:avLst/>
              <a:gdLst/>
              <a:ahLst/>
              <a:cxnLst/>
              <a:rect l="l" t="t" r="r" b="b"/>
              <a:pathLst>
                <a:path w="1050" h="8013" extrusionOk="0">
                  <a:moveTo>
                    <a:pt x="1050" y="8012"/>
                  </a:moveTo>
                  <a:lnTo>
                    <a:pt x="1" y="7259"/>
                  </a:lnTo>
                  <a:lnTo>
                    <a:pt x="1" y="1"/>
                  </a:lnTo>
                  <a:lnTo>
                    <a:pt x="1050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4" name="Google Shape;134;p27"/>
            <p:cNvSpPr/>
            <p:nvPr/>
          </p:nvSpPr>
          <p:spPr>
            <a:xfrm rot="-5389871" flipH="1">
              <a:off x="-1462561" y="2774507"/>
              <a:ext cx="1099551" cy="529469"/>
            </a:xfrm>
            <a:custGeom>
              <a:avLst/>
              <a:gdLst/>
              <a:ahLst/>
              <a:cxnLst/>
              <a:rect l="l" t="t" r="r" b="b"/>
              <a:pathLst>
                <a:path w="4334" h="2087" extrusionOk="0">
                  <a:moveTo>
                    <a:pt x="124" y="0"/>
                  </a:moveTo>
                  <a:lnTo>
                    <a:pt x="4210" y="0"/>
                  </a:lnTo>
                  <a:cubicBezTo>
                    <a:pt x="4284" y="0"/>
                    <a:pt x="4333" y="50"/>
                    <a:pt x="4333" y="124"/>
                  </a:cubicBezTo>
                  <a:lnTo>
                    <a:pt x="4333" y="1963"/>
                  </a:lnTo>
                  <a:cubicBezTo>
                    <a:pt x="4333" y="2037"/>
                    <a:pt x="4284" y="2087"/>
                    <a:pt x="4210" y="2087"/>
                  </a:cubicBezTo>
                  <a:lnTo>
                    <a:pt x="124" y="2087"/>
                  </a:lnTo>
                  <a:cubicBezTo>
                    <a:pt x="50" y="2087"/>
                    <a:pt x="1" y="2037"/>
                    <a:pt x="1" y="1963"/>
                  </a:cubicBezTo>
                  <a:lnTo>
                    <a:pt x="1" y="124"/>
                  </a:lnTo>
                  <a:cubicBezTo>
                    <a:pt x="1" y="50"/>
                    <a:pt x="50" y="0"/>
                    <a:pt x="124" y="0"/>
                  </a:cubicBez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5" name="Google Shape;135;p27"/>
            <p:cNvSpPr/>
            <p:nvPr/>
          </p:nvSpPr>
          <p:spPr>
            <a:xfrm rot="-5389871" flipH="1">
              <a:off x="-999529" y="2644434"/>
              <a:ext cx="144104" cy="172515"/>
            </a:xfrm>
            <a:custGeom>
              <a:avLst/>
              <a:gdLst/>
              <a:ahLst/>
              <a:cxnLst/>
              <a:rect l="l" t="t" r="r" b="b"/>
              <a:pathLst>
                <a:path w="568" h="680" extrusionOk="0">
                  <a:moveTo>
                    <a:pt x="37" y="371"/>
                  </a:moveTo>
                  <a:cubicBezTo>
                    <a:pt x="0" y="0"/>
                    <a:pt x="568" y="0"/>
                    <a:pt x="531" y="371"/>
                  </a:cubicBezTo>
                  <a:cubicBezTo>
                    <a:pt x="506" y="679"/>
                    <a:pt x="49" y="679"/>
                    <a:pt x="37" y="371"/>
                  </a:cubicBezTo>
                  <a:close/>
                </a:path>
              </a:pathLst>
            </a:custGeom>
            <a:solidFill>
              <a:srgbClr val="B9B9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6" name="Google Shape;136;p27"/>
            <p:cNvSpPr/>
            <p:nvPr/>
          </p:nvSpPr>
          <p:spPr>
            <a:xfrm rot="-5389871" flipH="1">
              <a:off x="-987097" y="2660163"/>
              <a:ext cx="119241" cy="141056"/>
            </a:xfrm>
            <a:custGeom>
              <a:avLst/>
              <a:gdLst/>
              <a:ahLst/>
              <a:cxnLst/>
              <a:rect l="l" t="t" r="r" b="b"/>
              <a:pathLst>
                <a:path w="470" h="556" extrusionOk="0">
                  <a:moveTo>
                    <a:pt x="445" y="309"/>
                  </a:moveTo>
                  <a:cubicBezTo>
                    <a:pt x="420" y="556"/>
                    <a:pt x="50" y="556"/>
                    <a:pt x="25" y="309"/>
                  </a:cubicBezTo>
                  <a:cubicBezTo>
                    <a:pt x="0" y="0"/>
                    <a:pt x="470" y="0"/>
                    <a:pt x="445" y="30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7" name="Google Shape;137;p27"/>
            <p:cNvSpPr/>
            <p:nvPr/>
          </p:nvSpPr>
          <p:spPr>
            <a:xfrm rot="-5389871" flipH="1">
              <a:off x="-1008479" y="2981207"/>
              <a:ext cx="150700" cy="150443"/>
            </a:xfrm>
            <a:custGeom>
              <a:avLst/>
              <a:gdLst/>
              <a:ahLst/>
              <a:cxnLst/>
              <a:rect l="l" t="t" r="r" b="b"/>
              <a:pathLst>
                <a:path w="594" h="593" extrusionOk="0">
                  <a:moveTo>
                    <a:pt x="1" y="346"/>
                  </a:moveTo>
                  <a:cubicBezTo>
                    <a:pt x="1" y="111"/>
                    <a:pt x="272" y="0"/>
                    <a:pt x="433" y="161"/>
                  </a:cubicBezTo>
                  <a:cubicBezTo>
                    <a:pt x="593" y="321"/>
                    <a:pt x="482" y="593"/>
                    <a:pt x="260" y="593"/>
                  </a:cubicBezTo>
                  <a:cubicBezTo>
                    <a:pt x="112" y="593"/>
                    <a:pt x="1" y="481"/>
                    <a:pt x="1" y="346"/>
                  </a:cubicBezTo>
                  <a:close/>
                </a:path>
              </a:pathLst>
            </a:custGeom>
            <a:solidFill>
              <a:srgbClr val="B9B9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8" name="Google Shape;138;p27"/>
            <p:cNvSpPr/>
            <p:nvPr/>
          </p:nvSpPr>
          <p:spPr>
            <a:xfrm rot="-5389871" flipH="1">
              <a:off x="-975569" y="2976319"/>
              <a:ext cx="125583" cy="122536"/>
            </a:xfrm>
            <a:custGeom>
              <a:avLst/>
              <a:gdLst/>
              <a:ahLst/>
              <a:cxnLst/>
              <a:rect l="l" t="t" r="r" b="b"/>
              <a:pathLst>
                <a:path w="495" h="483" extrusionOk="0">
                  <a:moveTo>
                    <a:pt x="495" y="211"/>
                  </a:moveTo>
                  <a:cubicBezTo>
                    <a:pt x="495" y="396"/>
                    <a:pt x="260" y="482"/>
                    <a:pt x="137" y="359"/>
                  </a:cubicBezTo>
                  <a:cubicBezTo>
                    <a:pt x="1" y="223"/>
                    <a:pt x="100" y="1"/>
                    <a:pt x="285" y="1"/>
                  </a:cubicBezTo>
                  <a:cubicBezTo>
                    <a:pt x="396" y="1"/>
                    <a:pt x="495" y="87"/>
                    <a:pt x="495" y="2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9" name="Google Shape;139;p27"/>
            <p:cNvSpPr/>
            <p:nvPr/>
          </p:nvSpPr>
          <p:spPr>
            <a:xfrm rot="-5389871" flipH="1">
              <a:off x="-1009282" y="3297444"/>
              <a:ext cx="150446" cy="150443"/>
            </a:xfrm>
            <a:custGeom>
              <a:avLst/>
              <a:gdLst/>
              <a:ahLst/>
              <a:cxnLst/>
              <a:rect l="l" t="t" r="r" b="b"/>
              <a:pathLst>
                <a:path w="593" h="593" extrusionOk="0">
                  <a:moveTo>
                    <a:pt x="0" y="346"/>
                  </a:moveTo>
                  <a:cubicBezTo>
                    <a:pt x="0" y="111"/>
                    <a:pt x="272" y="0"/>
                    <a:pt x="432" y="161"/>
                  </a:cubicBezTo>
                  <a:cubicBezTo>
                    <a:pt x="593" y="321"/>
                    <a:pt x="482" y="593"/>
                    <a:pt x="259" y="593"/>
                  </a:cubicBezTo>
                  <a:cubicBezTo>
                    <a:pt x="111" y="593"/>
                    <a:pt x="0" y="481"/>
                    <a:pt x="0" y="346"/>
                  </a:cubicBezTo>
                  <a:close/>
                </a:path>
              </a:pathLst>
            </a:custGeom>
            <a:solidFill>
              <a:srgbClr val="B9B9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0" name="Google Shape;140;p27"/>
            <p:cNvSpPr/>
            <p:nvPr/>
          </p:nvSpPr>
          <p:spPr>
            <a:xfrm rot="-5389871" flipH="1">
              <a:off x="-974845" y="3291035"/>
              <a:ext cx="122285" cy="122536"/>
            </a:xfrm>
            <a:custGeom>
              <a:avLst/>
              <a:gdLst/>
              <a:ahLst/>
              <a:cxnLst/>
              <a:rect l="l" t="t" r="r" b="b"/>
              <a:pathLst>
                <a:path w="482" h="483" extrusionOk="0">
                  <a:moveTo>
                    <a:pt x="482" y="211"/>
                  </a:moveTo>
                  <a:cubicBezTo>
                    <a:pt x="482" y="396"/>
                    <a:pt x="260" y="482"/>
                    <a:pt x="124" y="359"/>
                  </a:cubicBezTo>
                  <a:cubicBezTo>
                    <a:pt x="1" y="223"/>
                    <a:pt x="87" y="1"/>
                    <a:pt x="272" y="1"/>
                  </a:cubicBezTo>
                  <a:cubicBezTo>
                    <a:pt x="396" y="1"/>
                    <a:pt x="482" y="87"/>
                    <a:pt x="482" y="2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1" name="Google Shape;141;p27"/>
            <p:cNvSpPr/>
            <p:nvPr/>
          </p:nvSpPr>
          <p:spPr>
            <a:xfrm rot="-5389871" flipH="1">
              <a:off x="-1327846" y="2994099"/>
              <a:ext cx="1099551" cy="91078"/>
            </a:xfrm>
            <a:custGeom>
              <a:avLst/>
              <a:gdLst/>
              <a:ahLst/>
              <a:cxnLst/>
              <a:rect l="l" t="t" r="r" b="b"/>
              <a:pathLst>
                <a:path w="4334" h="359" extrusionOk="0">
                  <a:moveTo>
                    <a:pt x="1" y="0"/>
                  </a:moveTo>
                  <a:lnTo>
                    <a:pt x="4333" y="0"/>
                  </a:lnTo>
                  <a:lnTo>
                    <a:pt x="4333" y="358"/>
                  </a:lnTo>
                  <a:lnTo>
                    <a:pt x="1" y="358"/>
                  </a:lnTo>
                  <a:close/>
                </a:path>
              </a:pathLst>
            </a:custGeom>
            <a:solidFill>
              <a:srgbClr val="AEAF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2" name="Google Shape;142;p27"/>
            <p:cNvSpPr/>
            <p:nvPr/>
          </p:nvSpPr>
          <p:spPr>
            <a:xfrm rot="-5389871" flipH="1">
              <a:off x="-1326324" y="3008311"/>
              <a:ext cx="1099551" cy="62664"/>
            </a:xfrm>
            <a:custGeom>
              <a:avLst/>
              <a:gdLst/>
              <a:ahLst/>
              <a:cxnLst/>
              <a:rect l="l" t="t" r="r" b="b"/>
              <a:pathLst>
                <a:path w="4334" h="247" extrusionOk="0">
                  <a:moveTo>
                    <a:pt x="1" y="0"/>
                  </a:moveTo>
                  <a:lnTo>
                    <a:pt x="4333" y="0"/>
                  </a:lnTo>
                  <a:lnTo>
                    <a:pt x="4333" y="247"/>
                  </a:lnTo>
                  <a:lnTo>
                    <a:pt x="1" y="24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149" name="Google Shape;149;p27"/>
          <p:cNvGrpSpPr/>
          <p:nvPr/>
        </p:nvGrpSpPr>
        <p:grpSpPr>
          <a:xfrm flipH="1">
            <a:off x="3332850" y="5445071"/>
            <a:ext cx="5846251" cy="1467731"/>
            <a:chOff x="-417139" y="-46637"/>
            <a:chExt cx="6613170" cy="1101107"/>
          </a:xfrm>
        </p:grpSpPr>
        <p:sp>
          <p:nvSpPr>
            <p:cNvPr id="150" name="Google Shape;150;p27"/>
            <p:cNvSpPr/>
            <p:nvPr/>
          </p:nvSpPr>
          <p:spPr>
            <a:xfrm rot="-5389871" flipH="1">
              <a:off x="5190615" y="25719"/>
              <a:ext cx="1033588" cy="974203"/>
            </a:xfrm>
            <a:custGeom>
              <a:avLst/>
              <a:gdLst/>
              <a:ahLst/>
              <a:cxnLst/>
              <a:rect l="l" t="t" r="r" b="b"/>
              <a:pathLst>
                <a:path w="4074" h="3840" extrusionOk="0">
                  <a:moveTo>
                    <a:pt x="3025" y="0"/>
                  </a:moveTo>
                  <a:lnTo>
                    <a:pt x="2037" y="803"/>
                  </a:lnTo>
                  <a:lnTo>
                    <a:pt x="1037" y="0"/>
                  </a:lnTo>
                  <a:lnTo>
                    <a:pt x="0" y="1037"/>
                  </a:lnTo>
                  <a:lnTo>
                    <a:pt x="2037" y="3839"/>
                  </a:lnTo>
                  <a:lnTo>
                    <a:pt x="4074" y="1037"/>
                  </a:lnTo>
                  <a:close/>
                </a:path>
              </a:pathLst>
            </a:custGeom>
            <a:solidFill>
              <a:srgbClr val="F2A1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1" name="Google Shape;151;p27"/>
            <p:cNvSpPr/>
            <p:nvPr/>
          </p:nvSpPr>
          <p:spPr>
            <a:xfrm rot="-5389871" flipH="1">
              <a:off x="5485671" y="-196419"/>
              <a:ext cx="517048" cy="902152"/>
            </a:xfrm>
            <a:custGeom>
              <a:avLst/>
              <a:gdLst/>
              <a:ahLst/>
              <a:cxnLst/>
              <a:rect l="l" t="t" r="r" b="b"/>
              <a:pathLst>
                <a:path w="2038" h="3556" extrusionOk="0">
                  <a:moveTo>
                    <a:pt x="0" y="753"/>
                  </a:moveTo>
                  <a:lnTo>
                    <a:pt x="1037" y="0"/>
                  </a:lnTo>
                  <a:lnTo>
                    <a:pt x="2037" y="3555"/>
                  </a:lnTo>
                  <a:close/>
                </a:path>
              </a:pathLst>
            </a:custGeom>
            <a:solidFill>
              <a:srgbClr val="FFEE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2" name="Google Shape;152;p27"/>
            <p:cNvSpPr/>
            <p:nvPr/>
          </p:nvSpPr>
          <p:spPr>
            <a:xfrm rot="-5389871" flipH="1">
              <a:off x="5860642" y="364893"/>
              <a:ext cx="369900" cy="297842"/>
            </a:xfrm>
            <a:custGeom>
              <a:avLst/>
              <a:gdLst/>
              <a:ahLst/>
              <a:cxnLst/>
              <a:rect l="l" t="t" r="r" b="b"/>
              <a:pathLst>
                <a:path w="1458" h="1174" extrusionOk="0">
                  <a:moveTo>
                    <a:pt x="729" y="0"/>
                  </a:moveTo>
                  <a:cubicBezTo>
                    <a:pt x="470" y="13"/>
                    <a:pt x="223" y="62"/>
                    <a:pt x="1" y="161"/>
                  </a:cubicBezTo>
                  <a:lnTo>
                    <a:pt x="729" y="1173"/>
                  </a:lnTo>
                  <a:lnTo>
                    <a:pt x="1457" y="161"/>
                  </a:lnTo>
                  <a:cubicBezTo>
                    <a:pt x="1223" y="62"/>
                    <a:pt x="976" y="13"/>
                    <a:pt x="72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3" name="Google Shape;153;p27"/>
            <p:cNvSpPr/>
            <p:nvPr/>
          </p:nvSpPr>
          <p:spPr>
            <a:xfrm rot="-5389857" flipH="1">
              <a:off x="3961066" y="-496830"/>
              <a:ext cx="1018341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87" y="7444"/>
                  </a:lnTo>
                  <a:lnTo>
                    <a:pt x="2037" y="7889"/>
                  </a:lnTo>
                  <a:lnTo>
                    <a:pt x="2975" y="7457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CCCCCC">
                <a:alpha val="533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4" name="Google Shape;154;p27"/>
            <p:cNvSpPr/>
            <p:nvPr/>
          </p:nvSpPr>
          <p:spPr>
            <a:xfrm rot="-5389864" flipH="1">
              <a:off x="3958782" y="-506918"/>
              <a:ext cx="1019065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37" y="7259"/>
                  </a:lnTo>
                  <a:lnTo>
                    <a:pt x="2037" y="7778"/>
                  </a:lnTo>
                  <a:lnTo>
                    <a:pt x="3025" y="7259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5" name="Google Shape;155;p27"/>
            <p:cNvSpPr/>
            <p:nvPr/>
          </p:nvSpPr>
          <p:spPr>
            <a:xfrm rot="-5389871" flipH="1">
              <a:off x="4336664" y="-892398"/>
              <a:ext cx="263344" cy="2032887"/>
            </a:xfrm>
            <a:custGeom>
              <a:avLst/>
              <a:gdLst/>
              <a:ahLst/>
              <a:cxnLst/>
              <a:rect l="l" t="t" r="r" b="b"/>
              <a:pathLst>
                <a:path w="1038" h="8013" extrusionOk="0">
                  <a:moveTo>
                    <a:pt x="0" y="8012"/>
                  </a:moveTo>
                  <a:lnTo>
                    <a:pt x="1037" y="7259"/>
                  </a:lnTo>
                  <a:lnTo>
                    <a:pt x="1037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6" name="Google Shape;156;p27"/>
            <p:cNvSpPr/>
            <p:nvPr/>
          </p:nvSpPr>
          <p:spPr>
            <a:xfrm rot="-5389871" flipH="1">
              <a:off x="4338904" y="-123686"/>
              <a:ext cx="266389" cy="2032887"/>
            </a:xfrm>
            <a:custGeom>
              <a:avLst/>
              <a:gdLst/>
              <a:ahLst/>
              <a:cxnLst/>
              <a:rect l="l" t="t" r="r" b="b"/>
              <a:pathLst>
                <a:path w="1050" h="8013" extrusionOk="0">
                  <a:moveTo>
                    <a:pt x="1050" y="8012"/>
                  </a:moveTo>
                  <a:lnTo>
                    <a:pt x="1" y="7259"/>
                  </a:lnTo>
                  <a:lnTo>
                    <a:pt x="1" y="1"/>
                  </a:lnTo>
                  <a:lnTo>
                    <a:pt x="1050" y="1"/>
                  </a:lnTo>
                  <a:close/>
                </a:path>
              </a:pathLst>
            </a:cu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7" name="Google Shape;157;p27"/>
            <p:cNvSpPr/>
            <p:nvPr/>
          </p:nvSpPr>
          <p:spPr>
            <a:xfrm>
              <a:off x="-36125" y="-12050"/>
              <a:ext cx="3686100" cy="264900"/>
            </a:xfrm>
            <a:prstGeom prst="rect">
              <a:avLst/>
            </a:pr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8" name="Google Shape;158;p27"/>
            <p:cNvSpPr/>
            <p:nvPr/>
          </p:nvSpPr>
          <p:spPr>
            <a:xfrm>
              <a:off x="-36125" y="252900"/>
              <a:ext cx="3686100" cy="502800"/>
            </a:xfrm>
            <a:prstGeom prst="rect">
              <a:avLst/>
            </a:pr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9" name="Google Shape;159;p27"/>
            <p:cNvSpPr/>
            <p:nvPr/>
          </p:nvSpPr>
          <p:spPr>
            <a:xfrm>
              <a:off x="-36125" y="755650"/>
              <a:ext cx="3686100" cy="268200"/>
            </a:xfrm>
            <a:prstGeom prst="rect">
              <a:avLst/>
            </a:pr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grpSp>
          <p:nvGrpSpPr>
            <p:cNvPr id="160" name="Google Shape;160;p27"/>
            <p:cNvGrpSpPr/>
            <p:nvPr/>
          </p:nvGrpSpPr>
          <p:grpSpPr>
            <a:xfrm>
              <a:off x="-417139" y="-46637"/>
              <a:ext cx="532706" cy="1101107"/>
              <a:chOff x="-1179139" y="-46637"/>
              <a:chExt cx="532706" cy="1101107"/>
            </a:xfrm>
          </p:grpSpPr>
          <p:sp>
            <p:nvSpPr>
              <p:cNvPr id="161" name="Google Shape;161;p27"/>
              <p:cNvSpPr/>
              <p:nvPr/>
            </p:nvSpPr>
            <p:spPr>
              <a:xfrm rot="-5389871" flipH="1">
                <a:off x="-1462561" y="239182"/>
                <a:ext cx="1099551" cy="529469"/>
              </a:xfrm>
              <a:custGeom>
                <a:avLst/>
                <a:gdLst/>
                <a:ahLst/>
                <a:cxnLst/>
                <a:rect l="l" t="t" r="r" b="b"/>
                <a:pathLst>
                  <a:path w="4334" h="2087" extrusionOk="0">
                    <a:moveTo>
                      <a:pt x="124" y="0"/>
                    </a:moveTo>
                    <a:lnTo>
                      <a:pt x="4210" y="0"/>
                    </a:lnTo>
                    <a:cubicBezTo>
                      <a:pt x="4284" y="0"/>
                      <a:pt x="4333" y="50"/>
                      <a:pt x="4333" y="124"/>
                    </a:cubicBezTo>
                    <a:lnTo>
                      <a:pt x="4333" y="1963"/>
                    </a:lnTo>
                    <a:cubicBezTo>
                      <a:pt x="4333" y="2037"/>
                      <a:pt x="4284" y="2087"/>
                      <a:pt x="4210" y="2087"/>
                    </a:cubicBezTo>
                    <a:lnTo>
                      <a:pt x="124" y="2087"/>
                    </a:lnTo>
                    <a:cubicBezTo>
                      <a:pt x="50" y="2087"/>
                      <a:pt x="1" y="2037"/>
                      <a:pt x="1" y="1963"/>
                    </a:cubicBezTo>
                    <a:lnTo>
                      <a:pt x="1" y="124"/>
                    </a:lnTo>
                    <a:cubicBezTo>
                      <a:pt x="1" y="50"/>
                      <a:pt x="50" y="0"/>
                      <a:pt x="124" y="0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62" name="Google Shape;162;p27"/>
              <p:cNvSpPr/>
              <p:nvPr/>
            </p:nvSpPr>
            <p:spPr>
              <a:xfrm rot="-5389871" flipH="1">
                <a:off x="-999529" y="109109"/>
                <a:ext cx="144104" cy="172515"/>
              </a:xfrm>
              <a:custGeom>
                <a:avLst/>
                <a:gdLst/>
                <a:ahLst/>
                <a:cxnLst/>
                <a:rect l="l" t="t" r="r" b="b"/>
                <a:pathLst>
                  <a:path w="568" h="680" extrusionOk="0">
                    <a:moveTo>
                      <a:pt x="37" y="371"/>
                    </a:moveTo>
                    <a:cubicBezTo>
                      <a:pt x="0" y="0"/>
                      <a:pt x="568" y="0"/>
                      <a:pt x="531" y="371"/>
                    </a:cubicBezTo>
                    <a:cubicBezTo>
                      <a:pt x="506" y="679"/>
                      <a:pt x="49" y="679"/>
                      <a:pt x="37" y="371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63" name="Google Shape;163;p27"/>
              <p:cNvSpPr/>
              <p:nvPr/>
            </p:nvSpPr>
            <p:spPr>
              <a:xfrm rot="-5389871" flipH="1">
                <a:off x="-987097" y="124838"/>
                <a:ext cx="119241" cy="141056"/>
              </a:xfrm>
              <a:custGeom>
                <a:avLst/>
                <a:gdLst/>
                <a:ahLst/>
                <a:cxnLst/>
                <a:rect l="l" t="t" r="r" b="b"/>
                <a:pathLst>
                  <a:path w="470" h="556" extrusionOk="0">
                    <a:moveTo>
                      <a:pt x="445" y="309"/>
                    </a:moveTo>
                    <a:cubicBezTo>
                      <a:pt x="420" y="556"/>
                      <a:pt x="50" y="556"/>
                      <a:pt x="25" y="309"/>
                    </a:cubicBezTo>
                    <a:cubicBezTo>
                      <a:pt x="0" y="0"/>
                      <a:pt x="470" y="0"/>
                      <a:pt x="445" y="30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64" name="Google Shape;164;p27"/>
              <p:cNvSpPr/>
              <p:nvPr/>
            </p:nvSpPr>
            <p:spPr>
              <a:xfrm rot="-5389871" flipH="1">
                <a:off x="-1008479" y="445882"/>
                <a:ext cx="150700" cy="150443"/>
              </a:xfrm>
              <a:custGeom>
                <a:avLst/>
                <a:gdLst/>
                <a:ahLst/>
                <a:cxnLst/>
                <a:rect l="l" t="t" r="r" b="b"/>
                <a:pathLst>
                  <a:path w="594" h="593" extrusionOk="0">
                    <a:moveTo>
                      <a:pt x="1" y="346"/>
                    </a:moveTo>
                    <a:cubicBezTo>
                      <a:pt x="1" y="111"/>
                      <a:pt x="272" y="0"/>
                      <a:pt x="433" y="161"/>
                    </a:cubicBezTo>
                    <a:cubicBezTo>
                      <a:pt x="593" y="321"/>
                      <a:pt x="482" y="593"/>
                      <a:pt x="260" y="593"/>
                    </a:cubicBezTo>
                    <a:cubicBezTo>
                      <a:pt x="112" y="593"/>
                      <a:pt x="1" y="481"/>
                      <a:pt x="1" y="346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65" name="Google Shape;165;p27"/>
              <p:cNvSpPr/>
              <p:nvPr/>
            </p:nvSpPr>
            <p:spPr>
              <a:xfrm rot="-5389871" flipH="1">
                <a:off x="-975569" y="440994"/>
                <a:ext cx="125583" cy="122536"/>
              </a:xfrm>
              <a:custGeom>
                <a:avLst/>
                <a:gdLst/>
                <a:ahLst/>
                <a:cxnLst/>
                <a:rect l="l" t="t" r="r" b="b"/>
                <a:pathLst>
                  <a:path w="495" h="483" extrusionOk="0">
                    <a:moveTo>
                      <a:pt x="495" y="211"/>
                    </a:moveTo>
                    <a:cubicBezTo>
                      <a:pt x="495" y="396"/>
                      <a:pt x="260" y="482"/>
                      <a:pt x="137" y="359"/>
                    </a:cubicBezTo>
                    <a:cubicBezTo>
                      <a:pt x="1" y="223"/>
                      <a:pt x="100" y="1"/>
                      <a:pt x="285" y="1"/>
                    </a:cubicBezTo>
                    <a:cubicBezTo>
                      <a:pt x="396" y="1"/>
                      <a:pt x="495" y="87"/>
                      <a:pt x="495" y="21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66" name="Google Shape;166;p27"/>
              <p:cNvSpPr/>
              <p:nvPr/>
            </p:nvSpPr>
            <p:spPr>
              <a:xfrm rot="-5389871" flipH="1">
                <a:off x="-1009282" y="762119"/>
                <a:ext cx="150446" cy="150443"/>
              </a:xfrm>
              <a:custGeom>
                <a:avLst/>
                <a:gdLst/>
                <a:ahLst/>
                <a:cxnLst/>
                <a:rect l="l" t="t" r="r" b="b"/>
                <a:pathLst>
                  <a:path w="593" h="593" extrusionOk="0">
                    <a:moveTo>
                      <a:pt x="0" y="346"/>
                    </a:moveTo>
                    <a:cubicBezTo>
                      <a:pt x="0" y="111"/>
                      <a:pt x="272" y="0"/>
                      <a:pt x="432" y="161"/>
                    </a:cubicBezTo>
                    <a:cubicBezTo>
                      <a:pt x="593" y="321"/>
                      <a:pt x="482" y="593"/>
                      <a:pt x="259" y="593"/>
                    </a:cubicBezTo>
                    <a:cubicBezTo>
                      <a:pt x="111" y="593"/>
                      <a:pt x="0" y="481"/>
                      <a:pt x="0" y="346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67" name="Google Shape;167;p27"/>
              <p:cNvSpPr/>
              <p:nvPr/>
            </p:nvSpPr>
            <p:spPr>
              <a:xfrm rot="-5389871" flipH="1">
                <a:off x="-974845" y="755710"/>
                <a:ext cx="122285" cy="122536"/>
              </a:xfrm>
              <a:custGeom>
                <a:avLst/>
                <a:gdLst/>
                <a:ahLst/>
                <a:cxnLst/>
                <a:rect l="l" t="t" r="r" b="b"/>
                <a:pathLst>
                  <a:path w="482" h="483" extrusionOk="0">
                    <a:moveTo>
                      <a:pt x="482" y="211"/>
                    </a:moveTo>
                    <a:cubicBezTo>
                      <a:pt x="482" y="396"/>
                      <a:pt x="260" y="482"/>
                      <a:pt x="124" y="359"/>
                    </a:cubicBezTo>
                    <a:cubicBezTo>
                      <a:pt x="1" y="223"/>
                      <a:pt x="87" y="1"/>
                      <a:pt x="272" y="1"/>
                    </a:cubicBezTo>
                    <a:cubicBezTo>
                      <a:pt x="396" y="1"/>
                      <a:pt x="482" y="87"/>
                      <a:pt x="482" y="21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68" name="Google Shape;168;p27"/>
              <p:cNvSpPr/>
              <p:nvPr/>
            </p:nvSpPr>
            <p:spPr>
              <a:xfrm rot="-5389871" flipH="1">
                <a:off x="-1327846" y="458774"/>
                <a:ext cx="1099551" cy="91078"/>
              </a:xfrm>
              <a:custGeom>
                <a:avLst/>
                <a:gdLst/>
                <a:ahLst/>
                <a:cxnLst/>
                <a:rect l="l" t="t" r="r" b="b"/>
                <a:pathLst>
                  <a:path w="4334" h="359" extrusionOk="0">
                    <a:moveTo>
                      <a:pt x="1" y="0"/>
                    </a:moveTo>
                    <a:lnTo>
                      <a:pt x="4333" y="0"/>
                    </a:lnTo>
                    <a:lnTo>
                      <a:pt x="4333" y="358"/>
                    </a:lnTo>
                    <a:lnTo>
                      <a:pt x="1" y="358"/>
                    </a:ln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69" name="Google Shape;169;p27"/>
              <p:cNvSpPr/>
              <p:nvPr/>
            </p:nvSpPr>
            <p:spPr>
              <a:xfrm rot="-5389871" flipH="1">
                <a:off x="-1326324" y="472986"/>
                <a:ext cx="1099551" cy="62664"/>
              </a:xfrm>
              <a:custGeom>
                <a:avLst/>
                <a:gdLst/>
                <a:ahLst/>
                <a:cxnLst/>
                <a:rect l="l" t="t" r="r" b="b"/>
                <a:pathLst>
                  <a:path w="4334" h="247" extrusionOk="0">
                    <a:moveTo>
                      <a:pt x="1" y="0"/>
                    </a:moveTo>
                    <a:lnTo>
                      <a:pt x="4333" y="0"/>
                    </a:lnTo>
                    <a:lnTo>
                      <a:pt x="4333" y="247"/>
                    </a:lnTo>
                    <a:lnTo>
                      <a:pt x="1" y="2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70" name="Google Shape;170;p27"/>
          <p:cNvGrpSpPr/>
          <p:nvPr/>
        </p:nvGrpSpPr>
        <p:grpSpPr>
          <a:xfrm>
            <a:off x="-1" y="5445071"/>
            <a:ext cx="2157431" cy="1468143"/>
            <a:chOff x="-1179139" y="2488688"/>
            <a:chExt cx="3260370" cy="1101107"/>
          </a:xfrm>
        </p:grpSpPr>
        <p:sp>
          <p:nvSpPr>
            <p:cNvPr id="171" name="Google Shape;171;p27"/>
            <p:cNvSpPr/>
            <p:nvPr/>
          </p:nvSpPr>
          <p:spPr>
            <a:xfrm rot="-5389871" flipH="1">
              <a:off x="1075815" y="2561044"/>
              <a:ext cx="1033588" cy="974203"/>
            </a:xfrm>
            <a:custGeom>
              <a:avLst/>
              <a:gdLst/>
              <a:ahLst/>
              <a:cxnLst/>
              <a:rect l="l" t="t" r="r" b="b"/>
              <a:pathLst>
                <a:path w="4074" h="3840" extrusionOk="0">
                  <a:moveTo>
                    <a:pt x="3025" y="0"/>
                  </a:moveTo>
                  <a:lnTo>
                    <a:pt x="2037" y="803"/>
                  </a:lnTo>
                  <a:lnTo>
                    <a:pt x="1037" y="0"/>
                  </a:lnTo>
                  <a:lnTo>
                    <a:pt x="0" y="1037"/>
                  </a:lnTo>
                  <a:lnTo>
                    <a:pt x="2037" y="3839"/>
                  </a:lnTo>
                  <a:lnTo>
                    <a:pt x="4074" y="1037"/>
                  </a:lnTo>
                  <a:close/>
                </a:path>
              </a:pathLst>
            </a:custGeom>
            <a:solidFill>
              <a:srgbClr val="F2A1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2" name="Google Shape;172;p27"/>
            <p:cNvSpPr/>
            <p:nvPr/>
          </p:nvSpPr>
          <p:spPr>
            <a:xfrm rot="-5389871" flipH="1">
              <a:off x="1370871" y="2338906"/>
              <a:ext cx="517048" cy="902152"/>
            </a:xfrm>
            <a:custGeom>
              <a:avLst/>
              <a:gdLst/>
              <a:ahLst/>
              <a:cxnLst/>
              <a:rect l="l" t="t" r="r" b="b"/>
              <a:pathLst>
                <a:path w="2038" h="3556" extrusionOk="0">
                  <a:moveTo>
                    <a:pt x="0" y="753"/>
                  </a:moveTo>
                  <a:lnTo>
                    <a:pt x="1037" y="0"/>
                  </a:lnTo>
                  <a:lnTo>
                    <a:pt x="2037" y="3555"/>
                  </a:lnTo>
                  <a:close/>
                </a:path>
              </a:pathLst>
            </a:custGeom>
            <a:solidFill>
              <a:srgbClr val="FFEE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3" name="Google Shape;173;p27"/>
            <p:cNvSpPr/>
            <p:nvPr/>
          </p:nvSpPr>
          <p:spPr>
            <a:xfrm rot="-5389871" flipH="1">
              <a:off x="1745842" y="2900218"/>
              <a:ext cx="369900" cy="297842"/>
            </a:xfrm>
            <a:custGeom>
              <a:avLst/>
              <a:gdLst/>
              <a:ahLst/>
              <a:cxnLst/>
              <a:rect l="l" t="t" r="r" b="b"/>
              <a:pathLst>
                <a:path w="1458" h="1174" extrusionOk="0">
                  <a:moveTo>
                    <a:pt x="729" y="0"/>
                  </a:moveTo>
                  <a:cubicBezTo>
                    <a:pt x="470" y="13"/>
                    <a:pt x="223" y="62"/>
                    <a:pt x="1" y="161"/>
                  </a:cubicBezTo>
                  <a:lnTo>
                    <a:pt x="729" y="1173"/>
                  </a:lnTo>
                  <a:lnTo>
                    <a:pt x="1457" y="161"/>
                  </a:lnTo>
                  <a:cubicBezTo>
                    <a:pt x="1223" y="62"/>
                    <a:pt x="976" y="13"/>
                    <a:pt x="72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4" name="Google Shape;174;p27"/>
            <p:cNvSpPr/>
            <p:nvPr/>
          </p:nvSpPr>
          <p:spPr>
            <a:xfrm rot="-5389871" flipH="1">
              <a:off x="-164392" y="2028047"/>
              <a:ext cx="1033588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87" y="7444"/>
                  </a:lnTo>
                  <a:lnTo>
                    <a:pt x="2037" y="7889"/>
                  </a:lnTo>
                  <a:lnTo>
                    <a:pt x="2975" y="7457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CCCCCC">
                <a:alpha val="533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5" name="Google Shape;175;p27"/>
            <p:cNvSpPr/>
            <p:nvPr/>
          </p:nvSpPr>
          <p:spPr>
            <a:xfrm rot="-5389871" flipH="1">
              <a:off x="-164392" y="2028047"/>
              <a:ext cx="1033588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37" y="7259"/>
                  </a:lnTo>
                  <a:lnTo>
                    <a:pt x="2037" y="7778"/>
                  </a:lnTo>
                  <a:lnTo>
                    <a:pt x="3025" y="7259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6" name="Google Shape;176;p27"/>
            <p:cNvSpPr/>
            <p:nvPr/>
          </p:nvSpPr>
          <p:spPr>
            <a:xfrm rot="-5389871" flipH="1">
              <a:off x="221864" y="1642927"/>
              <a:ext cx="263344" cy="2032887"/>
            </a:xfrm>
            <a:custGeom>
              <a:avLst/>
              <a:gdLst/>
              <a:ahLst/>
              <a:cxnLst/>
              <a:rect l="l" t="t" r="r" b="b"/>
              <a:pathLst>
                <a:path w="1038" h="8013" extrusionOk="0">
                  <a:moveTo>
                    <a:pt x="0" y="8012"/>
                  </a:moveTo>
                  <a:lnTo>
                    <a:pt x="1037" y="7259"/>
                  </a:lnTo>
                  <a:lnTo>
                    <a:pt x="1037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7" name="Google Shape;177;p27"/>
            <p:cNvSpPr/>
            <p:nvPr/>
          </p:nvSpPr>
          <p:spPr>
            <a:xfrm rot="-5389871" flipH="1">
              <a:off x="218081" y="2411639"/>
              <a:ext cx="266389" cy="2032887"/>
            </a:xfrm>
            <a:custGeom>
              <a:avLst/>
              <a:gdLst/>
              <a:ahLst/>
              <a:cxnLst/>
              <a:rect l="l" t="t" r="r" b="b"/>
              <a:pathLst>
                <a:path w="1050" h="8013" extrusionOk="0">
                  <a:moveTo>
                    <a:pt x="1050" y="8012"/>
                  </a:moveTo>
                  <a:lnTo>
                    <a:pt x="1" y="7259"/>
                  </a:lnTo>
                  <a:lnTo>
                    <a:pt x="1" y="1"/>
                  </a:lnTo>
                  <a:lnTo>
                    <a:pt x="1050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8" name="Google Shape;178;p27"/>
            <p:cNvSpPr/>
            <p:nvPr/>
          </p:nvSpPr>
          <p:spPr>
            <a:xfrm rot="-5389871" flipH="1">
              <a:off x="-1462561" y="2774507"/>
              <a:ext cx="1099551" cy="529469"/>
            </a:xfrm>
            <a:custGeom>
              <a:avLst/>
              <a:gdLst/>
              <a:ahLst/>
              <a:cxnLst/>
              <a:rect l="l" t="t" r="r" b="b"/>
              <a:pathLst>
                <a:path w="4334" h="2087" extrusionOk="0">
                  <a:moveTo>
                    <a:pt x="124" y="0"/>
                  </a:moveTo>
                  <a:lnTo>
                    <a:pt x="4210" y="0"/>
                  </a:lnTo>
                  <a:cubicBezTo>
                    <a:pt x="4284" y="0"/>
                    <a:pt x="4333" y="50"/>
                    <a:pt x="4333" y="124"/>
                  </a:cubicBezTo>
                  <a:lnTo>
                    <a:pt x="4333" y="1963"/>
                  </a:lnTo>
                  <a:cubicBezTo>
                    <a:pt x="4333" y="2037"/>
                    <a:pt x="4284" y="2087"/>
                    <a:pt x="4210" y="2087"/>
                  </a:cubicBezTo>
                  <a:lnTo>
                    <a:pt x="124" y="2087"/>
                  </a:lnTo>
                  <a:cubicBezTo>
                    <a:pt x="50" y="2087"/>
                    <a:pt x="1" y="2037"/>
                    <a:pt x="1" y="1963"/>
                  </a:cubicBezTo>
                  <a:lnTo>
                    <a:pt x="1" y="124"/>
                  </a:lnTo>
                  <a:cubicBezTo>
                    <a:pt x="1" y="50"/>
                    <a:pt x="50" y="0"/>
                    <a:pt x="124" y="0"/>
                  </a:cubicBez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9" name="Google Shape;179;p27"/>
            <p:cNvSpPr/>
            <p:nvPr/>
          </p:nvSpPr>
          <p:spPr>
            <a:xfrm rot="-5389871" flipH="1">
              <a:off x="-999529" y="2644434"/>
              <a:ext cx="144104" cy="172515"/>
            </a:xfrm>
            <a:custGeom>
              <a:avLst/>
              <a:gdLst/>
              <a:ahLst/>
              <a:cxnLst/>
              <a:rect l="l" t="t" r="r" b="b"/>
              <a:pathLst>
                <a:path w="568" h="680" extrusionOk="0">
                  <a:moveTo>
                    <a:pt x="37" y="371"/>
                  </a:moveTo>
                  <a:cubicBezTo>
                    <a:pt x="0" y="0"/>
                    <a:pt x="568" y="0"/>
                    <a:pt x="531" y="371"/>
                  </a:cubicBezTo>
                  <a:cubicBezTo>
                    <a:pt x="506" y="679"/>
                    <a:pt x="49" y="679"/>
                    <a:pt x="37" y="371"/>
                  </a:cubicBezTo>
                  <a:close/>
                </a:path>
              </a:pathLst>
            </a:custGeom>
            <a:solidFill>
              <a:srgbClr val="B9B9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0" name="Google Shape;180;p27"/>
            <p:cNvSpPr/>
            <p:nvPr/>
          </p:nvSpPr>
          <p:spPr>
            <a:xfrm rot="-5389871" flipH="1">
              <a:off x="-987097" y="2660163"/>
              <a:ext cx="119241" cy="141056"/>
            </a:xfrm>
            <a:custGeom>
              <a:avLst/>
              <a:gdLst/>
              <a:ahLst/>
              <a:cxnLst/>
              <a:rect l="l" t="t" r="r" b="b"/>
              <a:pathLst>
                <a:path w="470" h="556" extrusionOk="0">
                  <a:moveTo>
                    <a:pt x="445" y="309"/>
                  </a:moveTo>
                  <a:cubicBezTo>
                    <a:pt x="420" y="556"/>
                    <a:pt x="50" y="556"/>
                    <a:pt x="25" y="309"/>
                  </a:cubicBezTo>
                  <a:cubicBezTo>
                    <a:pt x="0" y="0"/>
                    <a:pt x="470" y="0"/>
                    <a:pt x="445" y="30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1" name="Google Shape;181;p27"/>
            <p:cNvSpPr/>
            <p:nvPr/>
          </p:nvSpPr>
          <p:spPr>
            <a:xfrm rot="-5389871" flipH="1">
              <a:off x="-1008479" y="2981207"/>
              <a:ext cx="150700" cy="150443"/>
            </a:xfrm>
            <a:custGeom>
              <a:avLst/>
              <a:gdLst/>
              <a:ahLst/>
              <a:cxnLst/>
              <a:rect l="l" t="t" r="r" b="b"/>
              <a:pathLst>
                <a:path w="594" h="593" extrusionOk="0">
                  <a:moveTo>
                    <a:pt x="1" y="346"/>
                  </a:moveTo>
                  <a:cubicBezTo>
                    <a:pt x="1" y="111"/>
                    <a:pt x="272" y="0"/>
                    <a:pt x="433" y="161"/>
                  </a:cubicBezTo>
                  <a:cubicBezTo>
                    <a:pt x="593" y="321"/>
                    <a:pt x="482" y="593"/>
                    <a:pt x="260" y="593"/>
                  </a:cubicBezTo>
                  <a:cubicBezTo>
                    <a:pt x="112" y="593"/>
                    <a:pt x="1" y="481"/>
                    <a:pt x="1" y="346"/>
                  </a:cubicBezTo>
                  <a:close/>
                </a:path>
              </a:pathLst>
            </a:custGeom>
            <a:solidFill>
              <a:srgbClr val="B9B9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2" name="Google Shape;182;p27"/>
            <p:cNvSpPr/>
            <p:nvPr/>
          </p:nvSpPr>
          <p:spPr>
            <a:xfrm rot="-5389871" flipH="1">
              <a:off x="-975569" y="2976319"/>
              <a:ext cx="125583" cy="122536"/>
            </a:xfrm>
            <a:custGeom>
              <a:avLst/>
              <a:gdLst/>
              <a:ahLst/>
              <a:cxnLst/>
              <a:rect l="l" t="t" r="r" b="b"/>
              <a:pathLst>
                <a:path w="495" h="483" extrusionOk="0">
                  <a:moveTo>
                    <a:pt x="495" y="211"/>
                  </a:moveTo>
                  <a:cubicBezTo>
                    <a:pt x="495" y="396"/>
                    <a:pt x="260" y="482"/>
                    <a:pt x="137" y="359"/>
                  </a:cubicBezTo>
                  <a:cubicBezTo>
                    <a:pt x="1" y="223"/>
                    <a:pt x="100" y="1"/>
                    <a:pt x="285" y="1"/>
                  </a:cubicBezTo>
                  <a:cubicBezTo>
                    <a:pt x="396" y="1"/>
                    <a:pt x="495" y="87"/>
                    <a:pt x="495" y="2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3" name="Google Shape;183;p27"/>
            <p:cNvSpPr/>
            <p:nvPr/>
          </p:nvSpPr>
          <p:spPr>
            <a:xfrm rot="-5389871" flipH="1">
              <a:off x="-1009282" y="3297444"/>
              <a:ext cx="150446" cy="150443"/>
            </a:xfrm>
            <a:custGeom>
              <a:avLst/>
              <a:gdLst/>
              <a:ahLst/>
              <a:cxnLst/>
              <a:rect l="l" t="t" r="r" b="b"/>
              <a:pathLst>
                <a:path w="593" h="593" extrusionOk="0">
                  <a:moveTo>
                    <a:pt x="0" y="346"/>
                  </a:moveTo>
                  <a:cubicBezTo>
                    <a:pt x="0" y="111"/>
                    <a:pt x="272" y="0"/>
                    <a:pt x="432" y="161"/>
                  </a:cubicBezTo>
                  <a:cubicBezTo>
                    <a:pt x="593" y="321"/>
                    <a:pt x="482" y="593"/>
                    <a:pt x="259" y="593"/>
                  </a:cubicBezTo>
                  <a:cubicBezTo>
                    <a:pt x="111" y="593"/>
                    <a:pt x="0" y="481"/>
                    <a:pt x="0" y="346"/>
                  </a:cubicBezTo>
                  <a:close/>
                </a:path>
              </a:pathLst>
            </a:custGeom>
            <a:solidFill>
              <a:srgbClr val="B9B9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4" name="Google Shape;184;p27"/>
            <p:cNvSpPr/>
            <p:nvPr/>
          </p:nvSpPr>
          <p:spPr>
            <a:xfrm rot="-5389871" flipH="1">
              <a:off x="-974845" y="3291035"/>
              <a:ext cx="122285" cy="122536"/>
            </a:xfrm>
            <a:custGeom>
              <a:avLst/>
              <a:gdLst/>
              <a:ahLst/>
              <a:cxnLst/>
              <a:rect l="l" t="t" r="r" b="b"/>
              <a:pathLst>
                <a:path w="482" h="483" extrusionOk="0">
                  <a:moveTo>
                    <a:pt x="482" y="211"/>
                  </a:moveTo>
                  <a:cubicBezTo>
                    <a:pt x="482" y="396"/>
                    <a:pt x="260" y="482"/>
                    <a:pt x="124" y="359"/>
                  </a:cubicBezTo>
                  <a:cubicBezTo>
                    <a:pt x="1" y="223"/>
                    <a:pt x="87" y="1"/>
                    <a:pt x="272" y="1"/>
                  </a:cubicBezTo>
                  <a:cubicBezTo>
                    <a:pt x="396" y="1"/>
                    <a:pt x="482" y="87"/>
                    <a:pt x="482" y="2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5" name="Google Shape;185;p27"/>
            <p:cNvSpPr/>
            <p:nvPr/>
          </p:nvSpPr>
          <p:spPr>
            <a:xfrm rot="-5389871" flipH="1">
              <a:off x="-1327846" y="2994099"/>
              <a:ext cx="1099551" cy="91078"/>
            </a:xfrm>
            <a:custGeom>
              <a:avLst/>
              <a:gdLst/>
              <a:ahLst/>
              <a:cxnLst/>
              <a:rect l="l" t="t" r="r" b="b"/>
              <a:pathLst>
                <a:path w="4334" h="359" extrusionOk="0">
                  <a:moveTo>
                    <a:pt x="1" y="0"/>
                  </a:moveTo>
                  <a:lnTo>
                    <a:pt x="4333" y="0"/>
                  </a:lnTo>
                  <a:lnTo>
                    <a:pt x="4333" y="358"/>
                  </a:lnTo>
                  <a:lnTo>
                    <a:pt x="1" y="358"/>
                  </a:lnTo>
                  <a:close/>
                </a:path>
              </a:pathLst>
            </a:custGeom>
            <a:solidFill>
              <a:srgbClr val="AEAF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6" name="Google Shape;186;p27"/>
            <p:cNvSpPr/>
            <p:nvPr/>
          </p:nvSpPr>
          <p:spPr>
            <a:xfrm rot="-5389871" flipH="1">
              <a:off x="-1326324" y="3008311"/>
              <a:ext cx="1099551" cy="62664"/>
            </a:xfrm>
            <a:custGeom>
              <a:avLst/>
              <a:gdLst/>
              <a:ahLst/>
              <a:cxnLst/>
              <a:rect l="l" t="t" r="r" b="b"/>
              <a:pathLst>
                <a:path w="4334" h="247" extrusionOk="0">
                  <a:moveTo>
                    <a:pt x="1" y="0"/>
                  </a:moveTo>
                  <a:lnTo>
                    <a:pt x="4333" y="0"/>
                  </a:lnTo>
                  <a:lnTo>
                    <a:pt x="4333" y="247"/>
                  </a:lnTo>
                  <a:lnTo>
                    <a:pt x="1" y="24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B14BC379-1559-9140-ADF1-E0F1880215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0313" y="-142815"/>
            <a:ext cx="1734641" cy="2312855"/>
          </a:xfrm>
          <a:prstGeom prst="rect">
            <a:avLst/>
          </a:prstGeom>
        </p:spPr>
      </p:pic>
      <p:pic>
        <p:nvPicPr>
          <p:cNvPr id="88" name="Picture 87" descr="Logo, company name&#10;&#10;Description automatically generated">
            <a:extLst>
              <a:ext uri="{FF2B5EF4-FFF2-40B4-BE49-F238E27FC236}">
                <a16:creationId xmlns:a16="http://schemas.microsoft.com/office/drawing/2014/main" id="{F022CC05-2213-534E-9A6F-F308A40918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2415" y="5015169"/>
            <a:ext cx="1765805" cy="2354407"/>
          </a:xfrm>
          <a:prstGeom prst="rect">
            <a:avLst/>
          </a:prstGeom>
        </p:spPr>
      </p:pic>
      <p:sp>
        <p:nvSpPr>
          <p:cNvPr id="89" name="Google Shape;125;p27">
            <a:extLst>
              <a:ext uri="{FF2B5EF4-FFF2-40B4-BE49-F238E27FC236}">
                <a16:creationId xmlns:a16="http://schemas.microsoft.com/office/drawing/2014/main" id="{EB619AA6-6E6F-A44F-9EBC-BEDC0727569D}"/>
              </a:ext>
            </a:extLst>
          </p:cNvPr>
          <p:cNvSpPr txBox="1">
            <a:spLocks/>
          </p:cNvSpPr>
          <p:nvPr/>
        </p:nvSpPr>
        <p:spPr>
          <a:xfrm>
            <a:off x="4423097" y="5838535"/>
            <a:ext cx="3981600" cy="72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pPr marL="0" indent="0">
              <a:buClr>
                <a:srgbClr val="595959"/>
              </a:buClr>
            </a:pPr>
            <a:r>
              <a:rPr lang="en-GB" b="1" kern="0" dirty="0">
                <a:solidFill>
                  <a:srgbClr val="FFFFFF"/>
                </a:solidFill>
              </a:rPr>
              <a:t>English</a:t>
            </a:r>
          </a:p>
        </p:txBody>
      </p:sp>
      <p:pic>
        <p:nvPicPr>
          <p:cNvPr id="1026" name="Picture 2" descr="Vocabulary Lesson Plan - 1st Grade | OER Commons">
            <a:extLst>
              <a:ext uri="{FF2B5EF4-FFF2-40B4-BE49-F238E27FC236}">
                <a16:creationId xmlns:a16="http://schemas.microsoft.com/office/drawing/2014/main" id="{61236EEE-3C12-DD20-C5B7-CA50EBD1EA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422" y="1779588"/>
            <a:ext cx="7316578" cy="329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3411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1" name="Google Shape;771;p33"/>
          <p:cNvGrpSpPr/>
          <p:nvPr/>
        </p:nvGrpSpPr>
        <p:grpSpPr>
          <a:xfrm>
            <a:off x="1214705" y="3018900"/>
            <a:ext cx="1836368" cy="925600"/>
            <a:chOff x="1357775" y="1199075"/>
            <a:chExt cx="1836368" cy="694200"/>
          </a:xfrm>
        </p:grpSpPr>
        <p:sp>
          <p:nvSpPr>
            <p:cNvPr id="772" name="Google Shape;772;p33"/>
            <p:cNvSpPr/>
            <p:nvPr/>
          </p:nvSpPr>
          <p:spPr>
            <a:xfrm>
              <a:off x="1357775" y="1199075"/>
              <a:ext cx="1598400" cy="694200"/>
            </a:xfrm>
            <a:prstGeom prst="rect">
              <a:avLst/>
            </a:prstGeom>
            <a:solidFill>
              <a:srgbClr val="A3A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73" name="Google Shape;773;p33"/>
            <p:cNvSpPr/>
            <p:nvPr/>
          </p:nvSpPr>
          <p:spPr>
            <a:xfrm rot="5400000">
              <a:off x="2728843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rgbClr val="A3A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774" name="Google Shape;774;p33"/>
          <p:cNvGrpSpPr/>
          <p:nvPr/>
        </p:nvGrpSpPr>
        <p:grpSpPr>
          <a:xfrm>
            <a:off x="1214705" y="4298933"/>
            <a:ext cx="1836368" cy="925600"/>
            <a:chOff x="1357775" y="1199075"/>
            <a:chExt cx="1836368" cy="694200"/>
          </a:xfrm>
        </p:grpSpPr>
        <p:sp>
          <p:nvSpPr>
            <p:cNvPr id="775" name="Google Shape;775;p33"/>
            <p:cNvSpPr/>
            <p:nvPr/>
          </p:nvSpPr>
          <p:spPr>
            <a:xfrm>
              <a:off x="1357775" y="1199075"/>
              <a:ext cx="1598400" cy="694200"/>
            </a:xfrm>
            <a:prstGeom prst="rect">
              <a:avLst/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76" name="Google Shape;776;p33"/>
            <p:cNvSpPr/>
            <p:nvPr/>
          </p:nvSpPr>
          <p:spPr>
            <a:xfrm rot="5400000">
              <a:off x="2728843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780" name="Google Shape;780;p33"/>
          <p:cNvGrpSpPr/>
          <p:nvPr/>
        </p:nvGrpSpPr>
        <p:grpSpPr>
          <a:xfrm>
            <a:off x="1214705" y="1719084"/>
            <a:ext cx="1836368" cy="925600"/>
            <a:chOff x="1357775" y="1199075"/>
            <a:chExt cx="1836368" cy="694200"/>
          </a:xfrm>
        </p:grpSpPr>
        <p:sp>
          <p:nvSpPr>
            <p:cNvPr id="781" name="Google Shape;781;p33"/>
            <p:cNvSpPr/>
            <p:nvPr/>
          </p:nvSpPr>
          <p:spPr>
            <a:xfrm>
              <a:off x="1357775" y="1199075"/>
              <a:ext cx="1598400" cy="694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82" name="Google Shape;782;p33"/>
            <p:cNvSpPr/>
            <p:nvPr/>
          </p:nvSpPr>
          <p:spPr>
            <a:xfrm rot="5400000">
              <a:off x="2728843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786" name="Google Shape;786;p33"/>
          <p:cNvGrpSpPr/>
          <p:nvPr/>
        </p:nvGrpSpPr>
        <p:grpSpPr>
          <a:xfrm>
            <a:off x="4792488" y="2954859"/>
            <a:ext cx="3273243" cy="925600"/>
            <a:chOff x="4521063" y="3123400"/>
            <a:chExt cx="3273243" cy="694200"/>
          </a:xfrm>
          <a:solidFill>
            <a:schemeClr val="accent2"/>
          </a:solidFill>
        </p:grpSpPr>
        <p:sp>
          <p:nvSpPr>
            <p:cNvPr id="787" name="Google Shape;787;p33"/>
            <p:cNvSpPr/>
            <p:nvPr/>
          </p:nvSpPr>
          <p:spPr>
            <a:xfrm>
              <a:off x="4521063" y="3123400"/>
              <a:ext cx="3035400" cy="6942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88" name="Google Shape;788;p33"/>
            <p:cNvSpPr/>
            <p:nvPr/>
          </p:nvSpPr>
          <p:spPr>
            <a:xfrm rot="5400000">
              <a:off x="7329006" y="3352256"/>
              <a:ext cx="689400" cy="241200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792" name="Google Shape;792;p33"/>
          <p:cNvGrpSpPr/>
          <p:nvPr/>
        </p:nvGrpSpPr>
        <p:grpSpPr>
          <a:xfrm>
            <a:off x="3650306" y="1717956"/>
            <a:ext cx="521604" cy="4721903"/>
            <a:chOff x="4312751" y="1190250"/>
            <a:chExt cx="521604" cy="3541427"/>
          </a:xfrm>
        </p:grpSpPr>
        <p:sp>
          <p:nvSpPr>
            <p:cNvPr id="793" name="Google Shape;793;p33"/>
            <p:cNvSpPr/>
            <p:nvPr/>
          </p:nvSpPr>
          <p:spPr>
            <a:xfrm>
              <a:off x="4313907" y="4185988"/>
              <a:ext cx="520448" cy="545690"/>
            </a:xfrm>
            <a:custGeom>
              <a:avLst/>
              <a:gdLst/>
              <a:ahLst/>
              <a:cxnLst/>
              <a:rect l="l" t="t" r="r" b="b"/>
              <a:pathLst>
                <a:path w="5852" h="6136" extrusionOk="0">
                  <a:moveTo>
                    <a:pt x="1148" y="1"/>
                  </a:moveTo>
                  <a:cubicBezTo>
                    <a:pt x="506" y="1"/>
                    <a:pt x="0" y="507"/>
                    <a:pt x="0" y="1149"/>
                  </a:cubicBezTo>
                  <a:lnTo>
                    <a:pt x="0" y="4988"/>
                  </a:lnTo>
                  <a:cubicBezTo>
                    <a:pt x="0" y="5629"/>
                    <a:pt x="506" y="6136"/>
                    <a:pt x="1148" y="6136"/>
                  </a:cubicBezTo>
                  <a:lnTo>
                    <a:pt x="4703" y="6136"/>
                  </a:lnTo>
                  <a:cubicBezTo>
                    <a:pt x="5345" y="6136"/>
                    <a:pt x="5851" y="5629"/>
                    <a:pt x="5851" y="4988"/>
                  </a:cubicBezTo>
                  <a:lnTo>
                    <a:pt x="5851" y="1149"/>
                  </a:lnTo>
                  <a:cubicBezTo>
                    <a:pt x="5851" y="507"/>
                    <a:pt x="5345" y="1"/>
                    <a:pt x="4703" y="1"/>
                  </a:cubicBezTo>
                  <a:close/>
                </a:path>
              </a:pathLst>
            </a:cu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4" name="Google Shape;794;p33"/>
            <p:cNvSpPr/>
            <p:nvPr/>
          </p:nvSpPr>
          <p:spPr>
            <a:xfrm>
              <a:off x="4313907" y="1617209"/>
              <a:ext cx="520448" cy="2713775"/>
            </a:xfrm>
            <a:custGeom>
              <a:avLst/>
              <a:gdLst/>
              <a:ahLst/>
              <a:cxnLst/>
              <a:rect l="l" t="t" r="r" b="b"/>
              <a:pathLst>
                <a:path w="5852" h="30515" extrusionOk="0">
                  <a:moveTo>
                    <a:pt x="0" y="1"/>
                  </a:moveTo>
                  <a:lnTo>
                    <a:pt x="0" y="30515"/>
                  </a:lnTo>
                  <a:lnTo>
                    <a:pt x="5851" y="30515"/>
                  </a:lnTo>
                  <a:lnTo>
                    <a:pt x="5851" y="1"/>
                  </a:lnTo>
                  <a:close/>
                </a:path>
              </a:pathLst>
            </a:cu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5" name="Google Shape;795;p33"/>
            <p:cNvSpPr/>
            <p:nvPr/>
          </p:nvSpPr>
          <p:spPr>
            <a:xfrm>
              <a:off x="4486257" y="1617209"/>
              <a:ext cx="172445" cy="2713775"/>
            </a:xfrm>
            <a:custGeom>
              <a:avLst/>
              <a:gdLst/>
              <a:ahLst/>
              <a:cxnLst/>
              <a:rect l="l" t="t" r="r" b="b"/>
              <a:pathLst>
                <a:path w="1939" h="30515" extrusionOk="0">
                  <a:moveTo>
                    <a:pt x="0" y="1"/>
                  </a:moveTo>
                  <a:lnTo>
                    <a:pt x="0" y="30515"/>
                  </a:lnTo>
                  <a:lnTo>
                    <a:pt x="1938" y="30515"/>
                  </a:lnTo>
                  <a:lnTo>
                    <a:pt x="1938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6" name="Google Shape;796;p33"/>
            <p:cNvSpPr/>
            <p:nvPr/>
          </p:nvSpPr>
          <p:spPr>
            <a:xfrm>
              <a:off x="4313907" y="4330857"/>
              <a:ext cx="520448" cy="110988"/>
            </a:xfrm>
            <a:custGeom>
              <a:avLst/>
              <a:gdLst/>
              <a:ahLst/>
              <a:cxnLst/>
              <a:rect l="l" t="t" r="r" b="b"/>
              <a:pathLst>
                <a:path w="5852" h="1248" extrusionOk="0">
                  <a:moveTo>
                    <a:pt x="0" y="1"/>
                  </a:moveTo>
                  <a:lnTo>
                    <a:pt x="0" y="1248"/>
                  </a:lnTo>
                  <a:lnTo>
                    <a:pt x="5851" y="1248"/>
                  </a:lnTo>
                  <a:lnTo>
                    <a:pt x="5851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7" name="Google Shape;797;p33"/>
            <p:cNvSpPr/>
            <p:nvPr/>
          </p:nvSpPr>
          <p:spPr>
            <a:xfrm>
              <a:off x="4312751" y="1190250"/>
              <a:ext cx="520448" cy="502824"/>
            </a:xfrm>
            <a:custGeom>
              <a:avLst/>
              <a:gdLst/>
              <a:ahLst/>
              <a:cxnLst/>
              <a:rect l="l" t="t" r="r" b="b"/>
              <a:pathLst>
                <a:path w="5852" h="5654" extrusionOk="0">
                  <a:moveTo>
                    <a:pt x="2939" y="0"/>
                  </a:moveTo>
                  <a:lnTo>
                    <a:pt x="1" y="4802"/>
                  </a:lnTo>
                  <a:cubicBezTo>
                    <a:pt x="75" y="5370"/>
                    <a:pt x="522" y="5654"/>
                    <a:pt x="970" y="5654"/>
                  </a:cubicBezTo>
                  <a:cubicBezTo>
                    <a:pt x="1417" y="5654"/>
                    <a:pt x="1865" y="5370"/>
                    <a:pt x="1939" y="4802"/>
                  </a:cubicBezTo>
                  <a:cubicBezTo>
                    <a:pt x="2013" y="5370"/>
                    <a:pt x="2463" y="5654"/>
                    <a:pt x="2912" y="5654"/>
                  </a:cubicBezTo>
                  <a:cubicBezTo>
                    <a:pt x="3361" y="5654"/>
                    <a:pt x="3809" y="5370"/>
                    <a:pt x="3877" y="4802"/>
                  </a:cubicBezTo>
                  <a:cubicBezTo>
                    <a:pt x="3957" y="5370"/>
                    <a:pt x="4404" y="5654"/>
                    <a:pt x="4850" y="5654"/>
                  </a:cubicBezTo>
                  <a:cubicBezTo>
                    <a:pt x="5296" y="5654"/>
                    <a:pt x="5741" y="5370"/>
                    <a:pt x="5815" y="4802"/>
                  </a:cubicBezTo>
                  <a:lnTo>
                    <a:pt x="5852" y="4802"/>
                  </a:lnTo>
                  <a:lnTo>
                    <a:pt x="2939" y="0"/>
                  </a:lnTo>
                  <a:close/>
                </a:path>
              </a:pathLst>
            </a:custGeom>
            <a:solidFill>
              <a:srgbClr val="F2A1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8" name="Google Shape;798;p33"/>
            <p:cNvSpPr/>
            <p:nvPr/>
          </p:nvSpPr>
          <p:spPr>
            <a:xfrm>
              <a:off x="4461000" y="1190250"/>
              <a:ext cx="227318" cy="214149"/>
            </a:xfrm>
            <a:custGeom>
              <a:avLst/>
              <a:gdLst/>
              <a:ahLst/>
              <a:cxnLst/>
              <a:rect l="l" t="t" r="r" b="b"/>
              <a:pathLst>
                <a:path w="2556" h="2408" extrusionOk="0">
                  <a:moveTo>
                    <a:pt x="1272" y="0"/>
                  </a:moveTo>
                  <a:lnTo>
                    <a:pt x="0" y="2098"/>
                  </a:lnTo>
                  <a:cubicBezTo>
                    <a:pt x="395" y="2296"/>
                    <a:pt x="827" y="2407"/>
                    <a:pt x="1272" y="2407"/>
                  </a:cubicBezTo>
                  <a:cubicBezTo>
                    <a:pt x="1716" y="2407"/>
                    <a:pt x="2148" y="2296"/>
                    <a:pt x="2555" y="2098"/>
                  </a:cubicBezTo>
                  <a:lnTo>
                    <a:pt x="127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799" name="Google Shape;799;p33"/>
          <p:cNvGrpSpPr/>
          <p:nvPr/>
        </p:nvGrpSpPr>
        <p:grpSpPr>
          <a:xfrm>
            <a:off x="2344858" y="2017664"/>
            <a:ext cx="314744" cy="328529"/>
            <a:chOff x="3499302" y="2004771"/>
            <a:chExt cx="131891" cy="103251"/>
          </a:xfrm>
        </p:grpSpPr>
        <p:sp>
          <p:nvSpPr>
            <p:cNvPr id="800" name="Google Shape;800;p33"/>
            <p:cNvSpPr/>
            <p:nvPr/>
          </p:nvSpPr>
          <p:spPr>
            <a:xfrm>
              <a:off x="3499302" y="2004771"/>
              <a:ext cx="131891" cy="103251"/>
            </a:xfrm>
            <a:custGeom>
              <a:avLst/>
              <a:gdLst/>
              <a:ahLst/>
              <a:cxnLst/>
              <a:rect l="l" t="t" r="r" b="b"/>
              <a:pathLst>
                <a:path w="1483" h="1161" extrusionOk="0">
                  <a:moveTo>
                    <a:pt x="1" y="0"/>
                  </a:moveTo>
                  <a:lnTo>
                    <a:pt x="1" y="1161"/>
                  </a:lnTo>
                  <a:lnTo>
                    <a:pt x="1482" y="1161"/>
                  </a:lnTo>
                  <a:lnTo>
                    <a:pt x="1482" y="1012"/>
                  </a:lnTo>
                  <a:lnTo>
                    <a:pt x="137" y="101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1" name="Google Shape;801;p33"/>
            <p:cNvSpPr/>
            <p:nvPr/>
          </p:nvSpPr>
          <p:spPr>
            <a:xfrm>
              <a:off x="3532296" y="2050838"/>
              <a:ext cx="13251" cy="34150"/>
            </a:xfrm>
            <a:custGeom>
              <a:avLst/>
              <a:gdLst/>
              <a:ahLst/>
              <a:cxnLst/>
              <a:rect l="l" t="t" r="r" b="b"/>
              <a:pathLst>
                <a:path w="149" h="384" extrusionOk="0">
                  <a:moveTo>
                    <a:pt x="0" y="1"/>
                  </a:moveTo>
                  <a:lnTo>
                    <a:pt x="0" y="383"/>
                  </a:lnTo>
                  <a:lnTo>
                    <a:pt x="148" y="383"/>
                  </a:lnTo>
                  <a:lnTo>
                    <a:pt x="14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2" name="Google Shape;802;p33"/>
            <p:cNvSpPr/>
            <p:nvPr/>
          </p:nvSpPr>
          <p:spPr>
            <a:xfrm>
              <a:off x="3561910" y="2028872"/>
              <a:ext cx="13251" cy="57184"/>
            </a:xfrm>
            <a:custGeom>
              <a:avLst/>
              <a:gdLst/>
              <a:ahLst/>
              <a:cxnLst/>
              <a:rect l="l" t="t" r="r" b="b"/>
              <a:pathLst>
                <a:path w="149" h="643" extrusionOk="0">
                  <a:moveTo>
                    <a:pt x="1" y="1"/>
                  </a:moveTo>
                  <a:lnTo>
                    <a:pt x="1" y="643"/>
                  </a:lnTo>
                  <a:lnTo>
                    <a:pt x="149" y="643"/>
                  </a:lnTo>
                  <a:lnTo>
                    <a:pt x="14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3" name="Google Shape;803;p33"/>
            <p:cNvSpPr/>
            <p:nvPr/>
          </p:nvSpPr>
          <p:spPr>
            <a:xfrm>
              <a:off x="3591525" y="2004771"/>
              <a:ext cx="13251" cy="81284"/>
            </a:xfrm>
            <a:custGeom>
              <a:avLst/>
              <a:gdLst/>
              <a:ahLst/>
              <a:cxnLst/>
              <a:rect l="l" t="t" r="r" b="b"/>
              <a:pathLst>
                <a:path w="149" h="914" extrusionOk="0">
                  <a:moveTo>
                    <a:pt x="1" y="0"/>
                  </a:moveTo>
                  <a:lnTo>
                    <a:pt x="1" y="914"/>
                  </a:lnTo>
                  <a:lnTo>
                    <a:pt x="149" y="914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804" name="Google Shape;804;p33"/>
          <p:cNvGrpSpPr/>
          <p:nvPr/>
        </p:nvGrpSpPr>
        <p:grpSpPr>
          <a:xfrm>
            <a:off x="2381585" y="3294656"/>
            <a:ext cx="241311" cy="374088"/>
            <a:chOff x="3513620" y="2586559"/>
            <a:chExt cx="101119" cy="117569"/>
          </a:xfrm>
        </p:grpSpPr>
        <p:sp>
          <p:nvSpPr>
            <p:cNvPr id="805" name="Google Shape;805;p33"/>
            <p:cNvSpPr/>
            <p:nvPr/>
          </p:nvSpPr>
          <p:spPr>
            <a:xfrm>
              <a:off x="3531140" y="2626045"/>
              <a:ext cx="61632" cy="12184"/>
            </a:xfrm>
            <a:custGeom>
              <a:avLst/>
              <a:gdLst/>
              <a:ahLst/>
              <a:cxnLst/>
              <a:rect l="l" t="t" r="r" b="b"/>
              <a:pathLst>
                <a:path w="693" h="137" extrusionOk="0">
                  <a:moveTo>
                    <a:pt x="1" y="1"/>
                  </a:moveTo>
                  <a:lnTo>
                    <a:pt x="1" y="137"/>
                  </a:lnTo>
                  <a:lnTo>
                    <a:pt x="692" y="137"/>
                  </a:lnTo>
                  <a:lnTo>
                    <a:pt x="6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6" name="Google Shape;806;p33"/>
            <p:cNvSpPr/>
            <p:nvPr/>
          </p:nvSpPr>
          <p:spPr>
            <a:xfrm>
              <a:off x="3531140" y="2662329"/>
              <a:ext cx="61632" cy="12095"/>
            </a:xfrm>
            <a:custGeom>
              <a:avLst/>
              <a:gdLst/>
              <a:ahLst/>
              <a:cxnLst/>
              <a:rect l="l" t="t" r="r" b="b"/>
              <a:pathLst>
                <a:path w="693" h="136" extrusionOk="0">
                  <a:moveTo>
                    <a:pt x="1" y="0"/>
                  </a:moveTo>
                  <a:lnTo>
                    <a:pt x="1" y="136"/>
                  </a:lnTo>
                  <a:lnTo>
                    <a:pt x="692" y="136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7" name="Google Shape;807;p33"/>
            <p:cNvSpPr/>
            <p:nvPr/>
          </p:nvSpPr>
          <p:spPr>
            <a:xfrm>
              <a:off x="3513620" y="2586559"/>
              <a:ext cx="101119" cy="117569"/>
            </a:xfrm>
            <a:custGeom>
              <a:avLst/>
              <a:gdLst/>
              <a:ahLst/>
              <a:cxnLst/>
              <a:rect l="l" t="t" r="r" b="b"/>
              <a:pathLst>
                <a:path w="1137" h="1322" extrusionOk="0">
                  <a:moveTo>
                    <a:pt x="790" y="136"/>
                  </a:moveTo>
                  <a:lnTo>
                    <a:pt x="790" y="346"/>
                  </a:lnTo>
                  <a:lnTo>
                    <a:pt x="1000" y="334"/>
                  </a:lnTo>
                  <a:lnTo>
                    <a:pt x="1000" y="1185"/>
                  </a:lnTo>
                  <a:lnTo>
                    <a:pt x="124" y="1185"/>
                  </a:lnTo>
                  <a:lnTo>
                    <a:pt x="124" y="136"/>
                  </a:lnTo>
                  <a:close/>
                  <a:moveTo>
                    <a:pt x="0" y="0"/>
                  </a:moveTo>
                  <a:lnTo>
                    <a:pt x="0" y="1321"/>
                  </a:lnTo>
                  <a:lnTo>
                    <a:pt x="1136" y="1321"/>
                  </a:lnTo>
                  <a:lnTo>
                    <a:pt x="1136" y="247"/>
                  </a:lnTo>
                  <a:lnTo>
                    <a:pt x="88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808" name="Google Shape;808;p33"/>
          <p:cNvGrpSpPr/>
          <p:nvPr/>
        </p:nvGrpSpPr>
        <p:grpSpPr>
          <a:xfrm>
            <a:off x="2329259" y="4557007"/>
            <a:ext cx="345942" cy="409460"/>
            <a:chOff x="4483361" y="3180264"/>
            <a:chExt cx="144964" cy="128685"/>
          </a:xfrm>
        </p:grpSpPr>
        <p:sp>
          <p:nvSpPr>
            <p:cNvPr id="809" name="Google Shape;809;p33"/>
            <p:cNvSpPr/>
            <p:nvPr/>
          </p:nvSpPr>
          <p:spPr>
            <a:xfrm>
              <a:off x="4483361" y="3180264"/>
              <a:ext cx="144964" cy="128685"/>
            </a:xfrm>
            <a:custGeom>
              <a:avLst/>
              <a:gdLst/>
              <a:ahLst/>
              <a:cxnLst/>
              <a:rect l="l" t="t" r="r" b="b"/>
              <a:pathLst>
                <a:path w="1630" h="1447" extrusionOk="0">
                  <a:moveTo>
                    <a:pt x="815" y="160"/>
                  </a:moveTo>
                  <a:cubicBezTo>
                    <a:pt x="935" y="160"/>
                    <a:pt x="1056" y="206"/>
                    <a:pt x="1148" y="299"/>
                  </a:cubicBezTo>
                  <a:cubicBezTo>
                    <a:pt x="1333" y="484"/>
                    <a:pt x="1333" y="780"/>
                    <a:pt x="1148" y="965"/>
                  </a:cubicBezTo>
                  <a:cubicBezTo>
                    <a:pt x="1062" y="1052"/>
                    <a:pt x="938" y="1101"/>
                    <a:pt x="815" y="1101"/>
                  </a:cubicBezTo>
                  <a:cubicBezTo>
                    <a:pt x="691" y="1101"/>
                    <a:pt x="568" y="1052"/>
                    <a:pt x="482" y="965"/>
                  </a:cubicBezTo>
                  <a:cubicBezTo>
                    <a:pt x="296" y="780"/>
                    <a:pt x="296" y="484"/>
                    <a:pt x="482" y="299"/>
                  </a:cubicBezTo>
                  <a:cubicBezTo>
                    <a:pt x="574" y="206"/>
                    <a:pt x="694" y="160"/>
                    <a:pt x="815" y="160"/>
                  </a:cubicBezTo>
                  <a:close/>
                  <a:moveTo>
                    <a:pt x="823" y="1"/>
                  </a:moveTo>
                  <a:cubicBezTo>
                    <a:pt x="808" y="1"/>
                    <a:pt x="793" y="1"/>
                    <a:pt x="778" y="3"/>
                  </a:cubicBezTo>
                  <a:cubicBezTo>
                    <a:pt x="235" y="27"/>
                    <a:pt x="0" y="681"/>
                    <a:pt x="383" y="1064"/>
                  </a:cubicBezTo>
                  <a:cubicBezTo>
                    <a:pt x="494" y="1175"/>
                    <a:pt x="654" y="1237"/>
                    <a:pt x="815" y="1237"/>
                  </a:cubicBezTo>
                  <a:cubicBezTo>
                    <a:pt x="951" y="1237"/>
                    <a:pt x="1086" y="1188"/>
                    <a:pt x="1197" y="1101"/>
                  </a:cubicBezTo>
                  <a:lnTo>
                    <a:pt x="1531" y="1447"/>
                  </a:lnTo>
                  <a:lnTo>
                    <a:pt x="1630" y="1348"/>
                  </a:lnTo>
                  <a:lnTo>
                    <a:pt x="1296" y="1002"/>
                  </a:lnTo>
                  <a:cubicBezTo>
                    <a:pt x="1620" y="595"/>
                    <a:pt x="1327" y="1"/>
                    <a:pt x="82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0" name="Google Shape;810;p33"/>
            <p:cNvSpPr/>
            <p:nvPr/>
          </p:nvSpPr>
          <p:spPr>
            <a:xfrm>
              <a:off x="4548103" y="3203475"/>
              <a:ext cx="40732" cy="39664"/>
            </a:xfrm>
            <a:custGeom>
              <a:avLst/>
              <a:gdLst/>
              <a:ahLst/>
              <a:cxnLst/>
              <a:rect l="l" t="t" r="r" b="b"/>
              <a:pathLst>
                <a:path w="458" h="446" extrusionOk="0">
                  <a:moveTo>
                    <a:pt x="58" y="0"/>
                  </a:moveTo>
                  <a:cubicBezTo>
                    <a:pt x="51" y="0"/>
                    <a:pt x="44" y="0"/>
                    <a:pt x="37" y="1"/>
                  </a:cubicBezTo>
                  <a:lnTo>
                    <a:pt x="0" y="1"/>
                  </a:lnTo>
                  <a:lnTo>
                    <a:pt x="0" y="137"/>
                  </a:lnTo>
                  <a:lnTo>
                    <a:pt x="37" y="137"/>
                  </a:lnTo>
                  <a:cubicBezTo>
                    <a:pt x="198" y="137"/>
                    <a:pt x="321" y="260"/>
                    <a:pt x="321" y="408"/>
                  </a:cubicBezTo>
                  <a:lnTo>
                    <a:pt x="321" y="445"/>
                  </a:lnTo>
                  <a:lnTo>
                    <a:pt x="457" y="445"/>
                  </a:lnTo>
                  <a:lnTo>
                    <a:pt x="457" y="408"/>
                  </a:lnTo>
                  <a:cubicBezTo>
                    <a:pt x="457" y="193"/>
                    <a:pt x="283" y="0"/>
                    <a:pt x="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811" name="Google Shape;811;p33"/>
          <p:cNvGrpSpPr/>
          <p:nvPr/>
        </p:nvGrpSpPr>
        <p:grpSpPr>
          <a:xfrm>
            <a:off x="2330543" y="5822312"/>
            <a:ext cx="343395" cy="461237"/>
            <a:chOff x="4493233" y="3769967"/>
            <a:chExt cx="143897" cy="144958"/>
          </a:xfrm>
        </p:grpSpPr>
        <p:sp>
          <p:nvSpPr>
            <p:cNvPr id="812" name="Google Shape;812;p33"/>
            <p:cNvSpPr/>
            <p:nvPr/>
          </p:nvSpPr>
          <p:spPr>
            <a:xfrm>
              <a:off x="4493233" y="3769967"/>
              <a:ext cx="143897" cy="116413"/>
            </a:xfrm>
            <a:custGeom>
              <a:avLst/>
              <a:gdLst/>
              <a:ahLst/>
              <a:cxnLst/>
              <a:rect l="l" t="t" r="r" b="b"/>
              <a:pathLst>
                <a:path w="1618" h="1309" extrusionOk="0">
                  <a:moveTo>
                    <a:pt x="803" y="136"/>
                  </a:moveTo>
                  <a:cubicBezTo>
                    <a:pt x="1284" y="136"/>
                    <a:pt x="1432" y="790"/>
                    <a:pt x="1000" y="988"/>
                  </a:cubicBezTo>
                  <a:lnTo>
                    <a:pt x="951" y="1012"/>
                  </a:lnTo>
                  <a:lnTo>
                    <a:pt x="951" y="1173"/>
                  </a:lnTo>
                  <a:lnTo>
                    <a:pt x="654" y="1173"/>
                  </a:lnTo>
                  <a:lnTo>
                    <a:pt x="654" y="1012"/>
                  </a:lnTo>
                  <a:lnTo>
                    <a:pt x="617" y="988"/>
                  </a:lnTo>
                  <a:cubicBezTo>
                    <a:pt x="185" y="790"/>
                    <a:pt x="334" y="136"/>
                    <a:pt x="803" y="136"/>
                  </a:cubicBezTo>
                  <a:close/>
                  <a:moveTo>
                    <a:pt x="803" y="0"/>
                  </a:moveTo>
                  <a:cubicBezTo>
                    <a:pt x="210" y="0"/>
                    <a:pt x="0" y="803"/>
                    <a:pt x="519" y="1099"/>
                  </a:cubicBezTo>
                  <a:lnTo>
                    <a:pt x="519" y="1309"/>
                  </a:lnTo>
                  <a:lnTo>
                    <a:pt x="1099" y="1309"/>
                  </a:lnTo>
                  <a:lnTo>
                    <a:pt x="1099" y="1087"/>
                  </a:lnTo>
                  <a:cubicBezTo>
                    <a:pt x="1617" y="790"/>
                    <a:pt x="1407" y="0"/>
                    <a:pt x="80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3" name="Google Shape;813;p33"/>
            <p:cNvSpPr/>
            <p:nvPr/>
          </p:nvSpPr>
          <p:spPr>
            <a:xfrm>
              <a:off x="4561265" y="3790777"/>
              <a:ext cx="35218" cy="35217"/>
            </a:xfrm>
            <a:custGeom>
              <a:avLst/>
              <a:gdLst/>
              <a:ahLst/>
              <a:cxnLst/>
              <a:rect l="l" t="t" r="r" b="b"/>
              <a:pathLst>
                <a:path w="396" h="396" extrusionOk="0">
                  <a:moveTo>
                    <a:pt x="1" y="1"/>
                  </a:moveTo>
                  <a:lnTo>
                    <a:pt x="1" y="137"/>
                  </a:lnTo>
                  <a:lnTo>
                    <a:pt x="38" y="137"/>
                  </a:lnTo>
                  <a:cubicBezTo>
                    <a:pt x="161" y="137"/>
                    <a:pt x="260" y="235"/>
                    <a:pt x="260" y="359"/>
                  </a:cubicBezTo>
                  <a:lnTo>
                    <a:pt x="260" y="396"/>
                  </a:lnTo>
                  <a:lnTo>
                    <a:pt x="396" y="396"/>
                  </a:lnTo>
                  <a:lnTo>
                    <a:pt x="396" y="359"/>
                  </a:lnTo>
                  <a:cubicBezTo>
                    <a:pt x="396" y="161"/>
                    <a:pt x="235" y="1"/>
                    <a:pt x="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4" name="Google Shape;814;p33"/>
            <p:cNvSpPr/>
            <p:nvPr/>
          </p:nvSpPr>
          <p:spPr>
            <a:xfrm>
              <a:off x="4539299" y="3900607"/>
              <a:ext cx="51671" cy="14318"/>
            </a:xfrm>
            <a:custGeom>
              <a:avLst/>
              <a:gdLst/>
              <a:ahLst/>
              <a:cxnLst/>
              <a:rect l="l" t="t" r="r" b="b"/>
              <a:pathLst>
                <a:path w="581" h="161" extrusionOk="0">
                  <a:moveTo>
                    <a:pt x="1" y="0"/>
                  </a:moveTo>
                  <a:lnTo>
                    <a:pt x="1" y="161"/>
                  </a:lnTo>
                  <a:lnTo>
                    <a:pt x="581" y="161"/>
                  </a:lnTo>
                  <a:lnTo>
                    <a:pt x="58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815" name="Google Shape;815;p33"/>
          <p:cNvSpPr txBox="1"/>
          <p:nvPr/>
        </p:nvSpPr>
        <p:spPr>
          <a:xfrm>
            <a:off x="1214713" y="1961884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01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16" name="Google Shape;816;p33"/>
          <p:cNvSpPr txBox="1"/>
          <p:nvPr/>
        </p:nvSpPr>
        <p:spPr>
          <a:xfrm>
            <a:off x="1214713" y="3261700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02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17" name="Google Shape;817;p33"/>
          <p:cNvSpPr txBox="1"/>
          <p:nvPr/>
        </p:nvSpPr>
        <p:spPr>
          <a:xfrm>
            <a:off x="1214713" y="4541733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03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18" name="Google Shape;818;p33"/>
          <p:cNvSpPr txBox="1"/>
          <p:nvPr/>
        </p:nvSpPr>
        <p:spPr>
          <a:xfrm>
            <a:off x="1214713" y="5832929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04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21" name="Google Shape;821;p33"/>
          <p:cNvSpPr txBox="1"/>
          <p:nvPr/>
        </p:nvSpPr>
        <p:spPr>
          <a:xfrm>
            <a:off x="4755829" y="2961200"/>
            <a:ext cx="3152501" cy="9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ts val="1100"/>
              <a:buFont typeface="Arial"/>
              <a:buNone/>
            </a:pPr>
            <a:r>
              <a:rPr lang="en-US" sz="1400" kern="0" dirty="0">
                <a:latin typeface="Comic Sans MS" pitchFamily="66" charset="0"/>
                <a:ea typeface="Roboto"/>
                <a:cs typeface="Roboto"/>
                <a:sym typeface="Roboto"/>
              </a:rPr>
              <a:t>identify the meaning for the new words.</a:t>
            </a:r>
          </a:p>
        </p:txBody>
      </p:sp>
      <p:grpSp>
        <p:nvGrpSpPr>
          <p:cNvPr id="825" name="Google Shape;825;p33"/>
          <p:cNvGrpSpPr/>
          <p:nvPr/>
        </p:nvGrpSpPr>
        <p:grpSpPr>
          <a:xfrm>
            <a:off x="4758000" y="1729700"/>
            <a:ext cx="3273243" cy="826492"/>
            <a:chOff x="4521875" y="1199075"/>
            <a:chExt cx="3273243" cy="694200"/>
          </a:xfrm>
        </p:grpSpPr>
        <p:sp>
          <p:nvSpPr>
            <p:cNvPr id="826" name="Google Shape;826;p33"/>
            <p:cNvSpPr/>
            <p:nvPr/>
          </p:nvSpPr>
          <p:spPr>
            <a:xfrm>
              <a:off x="4521875" y="1199075"/>
              <a:ext cx="3035400" cy="694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n-US" sz="1400" kern="0" dirty="0">
                  <a:solidFill>
                    <a:srgbClr val="000000"/>
                  </a:solidFill>
                  <a:cs typeface="Arial"/>
                  <a:sym typeface="Arial"/>
                </a:rPr>
                <a:t>understand what conjunctions mean</a:t>
              </a:r>
              <a:endParaRPr sz="1400" kern="0" dirty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27" name="Google Shape;827;p33"/>
            <p:cNvSpPr/>
            <p:nvPr/>
          </p:nvSpPr>
          <p:spPr>
            <a:xfrm rot="5400000">
              <a:off x="7329818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830" name="Google Shape;830;p33"/>
          <p:cNvSpPr txBox="1">
            <a:spLocks noGrp="1"/>
          </p:cNvSpPr>
          <p:nvPr>
            <p:ph type="title"/>
          </p:nvPr>
        </p:nvSpPr>
        <p:spPr>
          <a:xfrm>
            <a:off x="1746504" y="299532"/>
            <a:ext cx="7085796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cap="small" dirty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Fira Sans Extra Condensed"/>
                <a:sym typeface="Fira Sans Extra Condensed"/>
              </a:rPr>
              <a:t>Lessons Objectives</a:t>
            </a:r>
            <a:endParaRPr sz="3000" b="1" cap="small" dirty="0">
              <a:solidFill>
                <a:schemeClr val="accent1"/>
              </a:solidFill>
              <a:latin typeface="Roboto" panose="02000000000000000000" pitchFamily="2" charset="0"/>
              <a:ea typeface="Roboto" panose="02000000000000000000" pitchFamily="2" charset="0"/>
              <a:cs typeface="Fira Sans Extra Condensed"/>
              <a:sym typeface="Fira Sans Extra Condensed"/>
            </a:endParaRPr>
          </a:p>
        </p:txBody>
      </p:sp>
      <p:sp>
        <p:nvSpPr>
          <p:cNvPr id="70" name="Google Shape;830;p33">
            <a:extLst>
              <a:ext uri="{FF2B5EF4-FFF2-40B4-BE49-F238E27FC236}">
                <a16:creationId xmlns:a16="http://schemas.microsoft.com/office/drawing/2014/main" id="{F8D1F15A-7FC0-8E4F-A7F3-D326D4EFF358}"/>
              </a:ext>
            </a:extLst>
          </p:cNvPr>
          <p:cNvSpPr txBox="1">
            <a:spLocks/>
          </p:cNvSpPr>
          <p:nvPr/>
        </p:nvSpPr>
        <p:spPr>
          <a:xfrm>
            <a:off x="1214705" y="747225"/>
            <a:ext cx="4857425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Clr>
                <a:srgbClr val="000000"/>
              </a:buClr>
            </a:pPr>
            <a:r>
              <a:rPr lang="en-GB" sz="1600" b="1" kern="0" dirty="0">
                <a:solidFill>
                  <a:srgbClr val="F25C78"/>
                </a:solidFill>
                <a:latin typeface="Roboto" panose="02000000000000000000" pitchFamily="2" charset="0"/>
                <a:ea typeface="Roboto" panose="02000000000000000000" pitchFamily="2" charset="0"/>
                <a:cs typeface="Fira Sans Extra Condensed"/>
                <a:sym typeface="Fira Sans Extra Condensed"/>
              </a:rPr>
              <a:t>By the end of the lesson, learners will be able to </a:t>
            </a:r>
            <a:r>
              <a:rPr lang="en-GB" sz="1600" kern="0" dirty="0">
                <a:solidFill>
                  <a:srgbClr val="F25C78"/>
                </a:solidFill>
                <a:latin typeface="Roboto" panose="02000000000000000000" pitchFamily="2" charset="0"/>
                <a:ea typeface="Roboto" panose="02000000000000000000" pitchFamily="2" charset="0"/>
                <a:cs typeface="Fira Sans Extra Condensed"/>
                <a:sym typeface="Fira Sans Extra Condensed"/>
              </a:rPr>
              <a:t>: </a:t>
            </a:r>
          </a:p>
        </p:txBody>
      </p:sp>
      <p:grpSp>
        <p:nvGrpSpPr>
          <p:cNvPr id="2" name="Google Shape;825;p33">
            <a:extLst>
              <a:ext uri="{FF2B5EF4-FFF2-40B4-BE49-F238E27FC236}">
                <a16:creationId xmlns:a16="http://schemas.microsoft.com/office/drawing/2014/main" id="{E81EBB10-6165-59CE-F4A1-312A8517950A}"/>
              </a:ext>
            </a:extLst>
          </p:cNvPr>
          <p:cNvGrpSpPr/>
          <p:nvPr/>
        </p:nvGrpSpPr>
        <p:grpSpPr>
          <a:xfrm>
            <a:off x="4755688" y="1729700"/>
            <a:ext cx="3273243" cy="826492"/>
            <a:chOff x="4521875" y="1199075"/>
            <a:chExt cx="3273243" cy="694200"/>
          </a:xfrm>
        </p:grpSpPr>
        <p:sp>
          <p:nvSpPr>
            <p:cNvPr id="3" name="Google Shape;826;p33">
              <a:extLst>
                <a:ext uri="{FF2B5EF4-FFF2-40B4-BE49-F238E27FC236}">
                  <a16:creationId xmlns:a16="http://schemas.microsoft.com/office/drawing/2014/main" id="{D262847A-6ECA-4EE1-B1A2-0B62462CCB20}"/>
                </a:ext>
              </a:extLst>
            </p:cNvPr>
            <p:cNvSpPr/>
            <p:nvPr/>
          </p:nvSpPr>
          <p:spPr>
            <a:xfrm>
              <a:off x="4521875" y="1199075"/>
              <a:ext cx="3035400" cy="694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n-US" sz="1400" kern="0" dirty="0">
                  <a:solidFill>
                    <a:srgbClr val="000000"/>
                  </a:solidFill>
                  <a:cs typeface="Arial"/>
                  <a:sym typeface="Arial"/>
                </a:rPr>
                <a:t>read the new words.</a:t>
              </a:r>
              <a:endParaRPr sz="1400" kern="0" dirty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" name="Google Shape;827;p33">
              <a:extLst>
                <a:ext uri="{FF2B5EF4-FFF2-40B4-BE49-F238E27FC236}">
                  <a16:creationId xmlns:a16="http://schemas.microsoft.com/office/drawing/2014/main" id="{C5ECCBEA-FB7C-42B9-FA07-711C14509A7E}"/>
                </a:ext>
              </a:extLst>
            </p:cNvPr>
            <p:cNvSpPr/>
            <p:nvPr/>
          </p:nvSpPr>
          <p:spPr>
            <a:xfrm rot="5400000">
              <a:off x="7329818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8" name="Google Shape;786;p33">
            <a:extLst>
              <a:ext uri="{FF2B5EF4-FFF2-40B4-BE49-F238E27FC236}">
                <a16:creationId xmlns:a16="http://schemas.microsoft.com/office/drawing/2014/main" id="{F2AEA588-04EA-9741-D228-CBFEC9A4FD39}"/>
              </a:ext>
            </a:extLst>
          </p:cNvPr>
          <p:cNvGrpSpPr/>
          <p:nvPr/>
        </p:nvGrpSpPr>
        <p:grpSpPr>
          <a:xfrm>
            <a:off x="4804272" y="4479020"/>
            <a:ext cx="3273243" cy="925600"/>
            <a:chOff x="4521063" y="3123400"/>
            <a:chExt cx="3273243" cy="694200"/>
          </a:xfrm>
        </p:grpSpPr>
        <p:sp>
          <p:nvSpPr>
            <p:cNvPr id="9" name="Google Shape;787;p33">
              <a:extLst>
                <a:ext uri="{FF2B5EF4-FFF2-40B4-BE49-F238E27FC236}">
                  <a16:creationId xmlns:a16="http://schemas.microsoft.com/office/drawing/2014/main" id="{A20E8AE2-87E0-B64E-B3F6-7B9030EF36DD}"/>
                </a:ext>
              </a:extLst>
            </p:cNvPr>
            <p:cNvSpPr/>
            <p:nvPr/>
          </p:nvSpPr>
          <p:spPr>
            <a:xfrm>
              <a:off x="4521063" y="3123400"/>
              <a:ext cx="3035400" cy="694200"/>
            </a:xfrm>
            <a:prstGeom prst="rect">
              <a:avLst/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n-US" sz="1400" kern="0" dirty="0">
                  <a:solidFill>
                    <a:srgbClr val="000000"/>
                  </a:solidFill>
                  <a:cs typeface="Arial"/>
                  <a:sym typeface="Arial"/>
                </a:rPr>
                <a:t>use the new vocabulary in their writing.</a:t>
              </a:r>
              <a:endParaRPr sz="1400" kern="0" dirty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" name="Google Shape;788;p33">
              <a:extLst>
                <a:ext uri="{FF2B5EF4-FFF2-40B4-BE49-F238E27FC236}">
                  <a16:creationId xmlns:a16="http://schemas.microsoft.com/office/drawing/2014/main" id="{CB556AFC-CA55-5DF6-924A-728A41256CAC}"/>
                </a:ext>
              </a:extLst>
            </p:cNvPr>
            <p:cNvSpPr/>
            <p:nvPr/>
          </p:nvSpPr>
          <p:spPr>
            <a:xfrm rot="5400000">
              <a:off x="7329006" y="3352256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5" name="Google Shape;821;p33">
            <a:extLst>
              <a:ext uri="{FF2B5EF4-FFF2-40B4-BE49-F238E27FC236}">
                <a16:creationId xmlns:a16="http://schemas.microsoft.com/office/drawing/2014/main" id="{72FF00BD-559B-F090-E218-8D9D0DBD6D91}"/>
              </a:ext>
            </a:extLst>
          </p:cNvPr>
          <p:cNvSpPr txBox="1"/>
          <p:nvPr/>
        </p:nvSpPr>
        <p:spPr>
          <a:xfrm>
            <a:off x="4758000" y="2961200"/>
            <a:ext cx="3152501" cy="9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ts val="1100"/>
              <a:buFont typeface="Arial"/>
              <a:buNone/>
            </a:pPr>
            <a:r>
              <a:rPr lang="en-US" sz="1400" kern="0" dirty="0">
                <a:latin typeface="Comic Sans MS" pitchFamily="66" charset="0"/>
                <a:ea typeface="Roboto"/>
                <a:cs typeface="Roboto"/>
                <a:sym typeface="Roboto"/>
              </a:rPr>
              <a:t>identify the meaning for the new words.</a:t>
            </a:r>
          </a:p>
        </p:txBody>
      </p:sp>
      <p:grpSp>
        <p:nvGrpSpPr>
          <p:cNvPr id="6" name="Google Shape;825;p33">
            <a:extLst>
              <a:ext uri="{FF2B5EF4-FFF2-40B4-BE49-F238E27FC236}">
                <a16:creationId xmlns:a16="http://schemas.microsoft.com/office/drawing/2014/main" id="{3162B7EA-4866-B419-BF0C-74ABEDC47628}"/>
              </a:ext>
            </a:extLst>
          </p:cNvPr>
          <p:cNvGrpSpPr/>
          <p:nvPr/>
        </p:nvGrpSpPr>
        <p:grpSpPr>
          <a:xfrm>
            <a:off x="4757859" y="1729700"/>
            <a:ext cx="3273243" cy="826492"/>
            <a:chOff x="4521875" y="1199075"/>
            <a:chExt cx="3273243" cy="694200"/>
          </a:xfrm>
        </p:grpSpPr>
        <p:sp>
          <p:nvSpPr>
            <p:cNvPr id="11" name="Google Shape;826;p33">
              <a:extLst>
                <a:ext uri="{FF2B5EF4-FFF2-40B4-BE49-F238E27FC236}">
                  <a16:creationId xmlns:a16="http://schemas.microsoft.com/office/drawing/2014/main" id="{0A6664F2-B9B4-3D2B-C224-D209933EEF66}"/>
                </a:ext>
              </a:extLst>
            </p:cNvPr>
            <p:cNvSpPr/>
            <p:nvPr/>
          </p:nvSpPr>
          <p:spPr>
            <a:xfrm>
              <a:off x="4521875" y="1199075"/>
              <a:ext cx="3035400" cy="694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n-US" sz="1400" kern="0" dirty="0">
                  <a:solidFill>
                    <a:srgbClr val="000000"/>
                  </a:solidFill>
                  <a:cs typeface="Arial"/>
                  <a:sym typeface="Arial"/>
                </a:rPr>
                <a:t>read the new words.</a:t>
              </a:r>
              <a:endParaRPr sz="1400" kern="0" dirty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" name="Google Shape;827;p33">
              <a:extLst>
                <a:ext uri="{FF2B5EF4-FFF2-40B4-BE49-F238E27FC236}">
                  <a16:creationId xmlns:a16="http://schemas.microsoft.com/office/drawing/2014/main" id="{F154C62A-3C75-6D97-D6AD-2267DBD702D7}"/>
                </a:ext>
              </a:extLst>
            </p:cNvPr>
            <p:cNvSpPr/>
            <p:nvPr/>
          </p:nvSpPr>
          <p:spPr>
            <a:xfrm rot="5400000">
              <a:off x="7329818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13" name="Google Shape;786;p33">
            <a:extLst>
              <a:ext uri="{FF2B5EF4-FFF2-40B4-BE49-F238E27FC236}">
                <a16:creationId xmlns:a16="http://schemas.microsoft.com/office/drawing/2014/main" id="{FC6917DD-7F23-7C9B-4975-3FD62C14BA5B}"/>
              </a:ext>
            </a:extLst>
          </p:cNvPr>
          <p:cNvGrpSpPr/>
          <p:nvPr/>
        </p:nvGrpSpPr>
        <p:grpSpPr>
          <a:xfrm>
            <a:off x="4804271" y="4469761"/>
            <a:ext cx="3273243" cy="925600"/>
            <a:chOff x="4521063" y="3123400"/>
            <a:chExt cx="3273243" cy="694200"/>
          </a:xfrm>
        </p:grpSpPr>
        <p:sp>
          <p:nvSpPr>
            <p:cNvPr id="14" name="Google Shape;787;p33">
              <a:extLst>
                <a:ext uri="{FF2B5EF4-FFF2-40B4-BE49-F238E27FC236}">
                  <a16:creationId xmlns:a16="http://schemas.microsoft.com/office/drawing/2014/main" id="{28B6645D-79C5-BD2C-E340-B0D62AEB5764}"/>
                </a:ext>
              </a:extLst>
            </p:cNvPr>
            <p:cNvSpPr/>
            <p:nvPr/>
          </p:nvSpPr>
          <p:spPr>
            <a:xfrm>
              <a:off x="4521063" y="3123400"/>
              <a:ext cx="3035400" cy="694200"/>
            </a:xfrm>
            <a:prstGeom prst="rect">
              <a:avLst/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n-US" sz="1400" kern="0" dirty="0">
                  <a:solidFill>
                    <a:srgbClr val="000000"/>
                  </a:solidFill>
                  <a:cs typeface="Arial"/>
                  <a:sym typeface="Arial"/>
                </a:rPr>
                <a:t>use the new vocabulary in their writing.</a:t>
              </a:r>
              <a:endParaRPr sz="1400" kern="0" dirty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" name="Google Shape;788;p33">
              <a:extLst>
                <a:ext uri="{FF2B5EF4-FFF2-40B4-BE49-F238E27FC236}">
                  <a16:creationId xmlns:a16="http://schemas.microsoft.com/office/drawing/2014/main" id="{DF0D881C-3BFB-8C04-58A8-AA38AAA51882}"/>
                </a:ext>
              </a:extLst>
            </p:cNvPr>
            <p:cNvSpPr/>
            <p:nvPr/>
          </p:nvSpPr>
          <p:spPr>
            <a:xfrm rot="5400000">
              <a:off x="7329006" y="3352256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6" name="Google Shape;821;p33">
            <a:extLst>
              <a:ext uri="{FF2B5EF4-FFF2-40B4-BE49-F238E27FC236}">
                <a16:creationId xmlns:a16="http://schemas.microsoft.com/office/drawing/2014/main" id="{1D2CBC32-2814-4EC9-EB90-27C15FD97B65}"/>
              </a:ext>
            </a:extLst>
          </p:cNvPr>
          <p:cNvSpPr txBox="1"/>
          <p:nvPr/>
        </p:nvSpPr>
        <p:spPr>
          <a:xfrm>
            <a:off x="4757999" y="2951941"/>
            <a:ext cx="3152501" cy="9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ts val="1100"/>
              <a:buFont typeface="Arial"/>
              <a:buNone/>
            </a:pPr>
            <a:r>
              <a:rPr lang="en-US" sz="1400" kern="0" dirty="0">
                <a:latin typeface="Comic Sans MS" pitchFamily="66" charset="0"/>
                <a:ea typeface="Roboto"/>
                <a:cs typeface="Roboto"/>
                <a:sym typeface="Roboto"/>
              </a:rPr>
              <a:t>identify the meaning for the new words.</a:t>
            </a:r>
          </a:p>
        </p:txBody>
      </p:sp>
      <p:grpSp>
        <p:nvGrpSpPr>
          <p:cNvPr id="17" name="Google Shape;825;p33">
            <a:extLst>
              <a:ext uri="{FF2B5EF4-FFF2-40B4-BE49-F238E27FC236}">
                <a16:creationId xmlns:a16="http://schemas.microsoft.com/office/drawing/2014/main" id="{5C814B25-69F1-45B2-C595-67ADA1F555EC}"/>
              </a:ext>
            </a:extLst>
          </p:cNvPr>
          <p:cNvGrpSpPr/>
          <p:nvPr/>
        </p:nvGrpSpPr>
        <p:grpSpPr>
          <a:xfrm>
            <a:off x="4757858" y="1720441"/>
            <a:ext cx="3273243" cy="826492"/>
            <a:chOff x="4521875" y="1199075"/>
            <a:chExt cx="3273243" cy="694200"/>
          </a:xfrm>
        </p:grpSpPr>
        <p:sp>
          <p:nvSpPr>
            <p:cNvPr id="18" name="Google Shape;826;p33">
              <a:extLst>
                <a:ext uri="{FF2B5EF4-FFF2-40B4-BE49-F238E27FC236}">
                  <a16:creationId xmlns:a16="http://schemas.microsoft.com/office/drawing/2014/main" id="{D118A4B1-DDEF-5096-AC51-044462203159}"/>
                </a:ext>
              </a:extLst>
            </p:cNvPr>
            <p:cNvSpPr/>
            <p:nvPr/>
          </p:nvSpPr>
          <p:spPr>
            <a:xfrm>
              <a:off x="4521875" y="1199075"/>
              <a:ext cx="3035400" cy="694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n-US" sz="1400" kern="0" dirty="0">
                  <a:solidFill>
                    <a:srgbClr val="000000"/>
                  </a:solidFill>
                  <a:cs typeface="Arial"/>
                  <a:sym typeface="Arial"/>
                </a:rPr>
                <a:t>read the new words.</a:t>
              </a:r>
              <a:endParaRPr sz="1400" kern="0" dirty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" name="Google Shape;827;p33">
              <a:extLst>
                <a:ext uri="{FF2B5EF4-FFF2-40B4-BE49-F238E27FC236}">
                  <a16:creationId xmlns:a16="http://schemas.microsoft.com/office/drawing/2014/main" id="{950620F9-47F0-760C-6A81-48B28505DF4C}"/>
                </a:ext>
              </a:extLst>
            </p:cNvPr>
            <p:cNvSpPr/>
            <p:nvPr/>
          </p:nvSpPr>
          <p:spPr>
            <a:xfrm rot="5400000">
              <a:off x="7329818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4916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7FD9D-E21E-62EC-CDFD-81236BE6C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2055" y="593366"/>
            <a:ext cx="7650271" cy="1006833"/>
          </a:xfrm>
          <a:solidFill>
            <a:schemeClr val="accent2"/>
          </a:solidFill>
        </p:spPr>
        <p:txBody>
          <a:bodyPr/>
          <a:lstStyle/>
          <a:p>
            <a:pPr algn="ctr"/>
            <a:r>
              <a:rPr lang="en-US" sz="5400" dirty="0">
                <a:latin typeface="Comic Sans MS" panose="030F0702030302020204" pitchFamily="66" charset="0"/>
              </a:rPr>
              <a:t>magnificent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4C06BF-E83C-F9C5-CBF2-4D6C387690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600199"/>
            <a:ext cx="8520600" cy="3391093"/>
          </a:xfrm>
        </p:spPr>
        <p:txBody>
          <a:bodyPr/>
          <a:lstStyle/>
          <a:p>
            <a:r>
              <a:rPr lang="en-US" sz="3600" dirty="0">
                <a:latin typeface="Comic Sans MS" panose="030F0702030302020204" pitchFamily="66" charset="0"/>
              </a:rPr>
              <a:t>Extremely beautiful</a:t>
            </a:r>
          </a:p>
          <a:p>
            <a:pPr marL="114300" indent="0">
              <a:buNone/>
            </a:pPr>
            <a:r>
              <a:rPr lang="en-US" sz="3600" b="1" dirty="0">
                <a:latin typeface="Comic Sans MS" panose="030F0702030302020204" pitchFamily="66" charset="0"/>
              </a:rPr>
              <a:t>My sister got a </a:t>
            </a:r>
            <a:r>
              <a:rPr lang="en-US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magnificent </a:t>
            </a:r>
            <a:r>
              <a:rPr lang="en-US" sz="3600" b="1" dirty="0">
                <a:latin typeface="Comic Sans MS" panose="030F0702030302020204" pitchFamily="66" charset="0"/>
              </a:rPr>
              <a:t>ring yesterday.</a:t>
            </a:r>
          </a:p>
          <a:p>
            <a:endParaRPr lang="en-US" dirty="0"/>
          </a:p>
        </p:txBody>
      </p:sp>
      <p:pic>
        <p:nvPicPr>
          <p:cNvPr id="2050" name="Picture 2" descr="freetoedit #dictionary #magnificent magnificent means very good; excellent.  #definition | Magnificent, Excellence, Best">
            <a:extLst>
              <a:ext uri="{FF2B5EF4-FFF2-40B4-BE49-F238E27FC236}">
                <a16:creationId xmlns:a16="http://schemas.microsoft.com/office/drawing/2014/main" id="{E32254B4-E5A8-E57D-89ED-D202C794FB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048000"/>
            <a:ext cx="5320200" cy="347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150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ACCCF-56FD-B8B1-0B5B-3850AA017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2029" y="228600"/>
            <a:ext cx="7650271" cy="914400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en-US" sz="4800" dirty="0">
                <a:latin typeface="Comic Sans MS" panose="030F0702030302020204" pitchFamily="66" charset="0"/>
              </a:rPr>
              <a:t>humble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C79C4C-B761-5540-CED1-DAC56179FB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 descr="DEMIC - Be humble. | Facebook">
            <a:extLst>
              <a:ext uri="{FF2B5EF4-FFF2-40B4-BE49-F238E27FC236}">
                <a16:creationId xmlns:a16="http://schemas.microsoft.com/office/drawing/2014/main" id="{86114E18-2522-8401-3CC2-C0EED0567F2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665"/>
          <a:stretch/>
        </p:blipFill>
        <p:spPr bwMode="auto">
          <a:xfrm>
            <a:off x="311700" y="1536632"/>
            <a:ext cx="8520600" cy="4555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8276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3155C-1BBF-E57C-D93B-80F5E4E0A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888" y="218684"/>
            <a:ext cx="7650271" cy="943266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en-US" sz="5400" dirty="0">
                <a:latin typeface="Comic Sans MS" panose="030F0702030302020204" pitchFamily="66" charset="0"/>
              </a:rPr>
              <a:t>gloomy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4F7F07-DDE0-468D-ECDF-4EA20648840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>
                <a:latin typeface="Comic Sans MS" panose="030F0702030302020204" pitchFamily="66" charset="0"/>
              </a:rPr>
              <a:t>Dark or depressing</a:t>
            </a:r>
          </a:p>
          <a:p>
            <a:pPr marL="114300" indent="0">
              <a:buNone/>
            </a:pPr>
            <a:r>
              <a:rPr lang="en-US" sz="3200" dirty="0">
                <a:latin typeface="Comic Sans MS" panose="030F0702030302020204" pitchFamily="66" charset="0"/>
              </a:rPr>
              <a:t>It’s hard not to feel </a:t>
            </a:r>
            <a:r>
              <a:rPr lang="en-US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gloomy</a:t>
            </a:r>
            <a:r>
              <a:rPr lang="en-US" sz="3200" dirty="0">
                <a:latin typeface="Comic Sans MS" panose="030F0702030302020204" pitchFamily="66" charset="0"/>
              </a:rPr>
              <a:t> when everything around you seems depressing.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87B25210-5EF1-6F41-12C2-379D459104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352800"/>
            <a:ext cx="81534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5335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22CD7-2C7F-3E2D-E35A-20EA8CF3E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6511" y="304800"/>
            <a:ext cx="7650271" cy="1066800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en-US" sz="4000" dirty="0">
                <a:latin typeface="Comic Sans MS" panose="030F0702030302020204" pitchFamily="66" charset="0"/>
              </a:rPr>
              <a:t>gigantic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9840EF-A100-F5F9-044B-5025E17D29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400" dirty="0">
                <a:latin typeface="Comic Sans MS" panose="030F0702030302020204" pitchFamily="66" charset="0"/>
              </a:rPr>
              <a:t>Huge or big</a:t>
            </a:r>
          </a:p>
          <a:p>
            <a:pPr marL="114300" indent="0">
              <a:buNone/>
            </a:pPr>
            <a:r>
              <a:rPr lang="en-US" sz="2800" dirty="0">
                <a:latin typeface="Comic Sans MS" panose="030F0702030302020204" pitchFamily="66" charset="0"/>
              </a:rPr>
              <a:t>It was amazing to see the man surfing on the </a:t>
            </a: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gigantic</a:t>
            </a:r>
            <a:r>
              <a:rPr lang="en-US" sz="2800" dirty="0">
                <a:latin typeface="Comic Sans MS" panose="030F0702030302020204" pitchFamily="66" charset="0"/>
              </a:rPr>
              <a:t> waves.</a:t>
            </a:r>
          </a:p>
          <a:p>
            <a:endParaRPr lang="en-US" sz="4400" dirty="0">
              <a:latin typeface="Comic Sans MS" panose="030F0702030302020204" pitchFamily="66" charset="0"/>
            </a:endParaRPr>
          </a:p>
        </p:txBody>
      </p:sp>
      <p:pic>
        <p:nvPicPr>
          <p:cNvPr id="5122" name="Picture 2" descr="Angry Giant Rise His Hand Stock Illustration 703173460 | Shutterstock">
            <a:extLst>
              <a:ext uri="{FF2B5EF4-FFF2-40B4-BE49-F238E27FC236}">
                <a16:creationId xmlns:a16="http://schemas.microsoft.com/office/drawing/2014/main" id="{59253A5E-5457-F86B-DF3F-1917B348D5D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35"/>
          <a:stretch/>
        </p:blipFill>
        <p:spPr bwMode="auto">
          <a:xfrm>
            <a:off x="5105400" y="2971800"/>
            <a:ext cx="40386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9702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5EF357-19F2-6C83-9096-4E7E878577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066800"/>
            <a:ext cx="8520600" cy="5025033"/>
          </a:xfrm>
          <a:solidFill>
            <a:srgbClr val="92D050"/>
          </a:solidFill>
        </p:spPr>
        <p:txBody>
          <a:bodyPr/>
          <a:lstStyle/>
          <a:p>
            <a:r>
              <a:rPr lang="en-US" sz="6000" dirty="0">
                <a:latin typeface="Comic Sans MS" panose="030F0702030302020204" pitchFamily="66" charset="0"/>
              </a:rPr>
              <a:t>Can you write your own sentences in your copybook?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614991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1" name="Google Shape;771;p33"/>
          <p:cNvGrpSpPr/>
          <p:nvPr/>
        </p:nvGrpSpPr>
        <p:grpSpPr>
          <a:xfrm>
            <a:off x="1214705" y="3018900"/>
            <a:ext cx="1836368" cy="925600"/>
            <a:chOff x="1357775" y="1199075"/>
            <a:chExt cx="1836368" cy="694200"/>
          </a:xfrm>
        </p:grpSpPr>
        <p:sp>
          <p:nvSpPr>
            <p:cNvPr id="772" name="Google Shape;772;p33"/>
            <p:cNvSpPr/>
            <p:nvPr/>
          </p:nvSpPr>
          <p:spPr>
            <a:xfrm>
              <a:off x="1357775" y="1199075"/>
              <a:ext cx="1598400" cy="694200"/>
            </a:xfrm>
            <a:prstGeom prst="rect">
              <a:avLst/>
            </a:prstGeom>
            <a:solidFill>
              <a:srgbClr val="A3A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73" name="Google Shape;773;p33"/>
            <p:cNvSpPr/>
            <p:nvPr/>
          </p:nvSpPr>
          <p:spPr>
            <a:xfrm rot="5400000">
              <a:off x="2728843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rgbClr val="A3A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774" name="Google Shape;774;p33"/>
          <p:cNvGrpSpPr/>
          <p:nvPr/>
        </p:nvGrpSpPr>
        <p:grpSpPr>
          <a:xfrm>
            <a:off x="1214705" y="4298933"/>
            <a:ext cx="1836368" cy="925600"/>
            <a:chOff x="1357775" y="1199075"/>
            <a:chExt cx="1836368" cy="694200"/>
          </a:xfrm>
        </p:grpSpPr>
        <p:sp>
          <p:nvSpPr>
            <p:cNvPr id="775" name="Google Shape;775;p33"/>
            <p:cNvSpPr/>
            <p:nvPr/>
          </p:nvSpPr>
          <p:spPr>
            <a:xfrm>
              <a:off x="1357775" y="1199075"/>
              <a:ext cx="1598400" cy="694200"/>
            </a:xfrm>
            <a:prstGeom prst="rect">
              <a:avLst/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76" name="Google Shape;776;p33"/>
            <p:cNvSpPr/>
            <p:nvPr/>
          </p:nvSpPr>
          <p:spPr>
            <a:xfrm rot="5400000">
              <a:off x="2728843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780" name="Google Shape;780;p33"/>
          <p:cNvGrpSpPr/>
          <p:nvPr/>
        </p:nvGrpSpPr>
        <p:grpSpPr>
          <a:xfrm>
            <a:off x="1214705" y="1719084"/>
            <a:ext cx="1836368" cy="925600"/>
            <a:chOff x="1357775" y="1199075"/>
            <a:chExt cx="1836368" cy="694200"/>
          </a:xfrm>
        </p:grpSpPr>
        <p:sp>
          <p:nvSpPr>
            <p:cNvPr id="781" name="Google Shape;781;p33"/>
            <p:cNvSpPr/>
            <p:nvPr/>
          </p:nvSpPr>
          <p:spPr>
            <a:xfrm>
              <a:off x="1357775" y="1199075"/>
              <a:ext cx="1598400" cy="694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82" name="Google Shape;782;p33"/>
            <p:cNvSpPr/>
            <p:nvPr/>
          </p:nvSpPr>
          <p:spPr>
            <a:xfrm rot="5400000">
              <a:off x="2728843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792" name="Google Shape;792;p33"/>
          <p:cNvGrpSpPr/>
          <p:nvPr/>
        </p:nvGrpSpPr>
        <p:grpSpPr>
          <a:xfrm>
            <a:off x="3650306" y="1717956"/>
            <a:ext cx="521604" cy="4721903"/>
            <a:chOff x="4312751" y="1190250"/>
            <a:chExt cx="521604" cy="3541427"/>
          </a:xfrm>
        </p:grpSpPr>
        <p:sp>
          <p:nvSpPr>
            <p:cNvPr id="793" name="Google Shape;793;p33"/>
            <p:cNvSpPr/>
            <p:nvPr/>
          </p:nvSpPr>
          <p:spPr>
            <a:xfrm>
              <a:off x="4313907" y="4185988"/>
              <a:ext cx="520448" cy="545690"/>
            </a:xfrm>
            <a:custGeom>
              <a:avLst/>
              <a:gdLst/>
              <a:ahLst/>
              <a:cxnLst/>
              <a:rect l="l" t="t" r="r" b="b"/>
              <a:pathLst>
                <a:path w="5852" h="6136" extrusionOk="0">
                  <a:moveTo>
                    <a:pt x="1148" y="1"/>
                  </a:moveTo>
                  <a:cubicBezTo>
                    <a:pt x="506" y="1"/>
                    <a:pt x="0" y="507"/>
                    <a:pt x="0" y="1149"/>
                  </a:cubicBezTo>
                  <a:lnTo>
                    <a:pt x="0" y="4988"/>
                  </a:lnTo>
                  <a:cubicBezTo>
                    <a:pt x="0" y="5629"/>
                    <a:pt x="506" y="6136"/>
                    <a:pt x="1148" y="6136"/>
                  </a:cubicBezTo>
                  <a:lnTo>
                    <a:pt x="4703" y="6136"/>
                  </a:lnTo>
                  <a:cubicBezTo>
                    <a:pt x="5345" y="6136"/>
                    <a:pt x="5851" y="5629"/>
                    <a:pt x="5851" y="4988"/>
                  </a:cubicBezTo>
                  <a:lnTo>
                    <a:pt x="5851" y="1149"/>
                  </a:lnTo>
                  <a:cubicBezTo>
                    <a:pt x="5851" y="507"/>
                    <a:pt x="5345" y="1"/>
                    <a:pt x="4703" y="1"/>
                  </a:cubicBezTo>
                  <a:close/>
                </a:path>
              </a:pathLst>
            </a:cu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4" name="Google Shape;794;p33"/>
            <p:cNvSpPr/>
            <p:nvPr/>
          </p:nvSpPr>
          <p:spPr>
            <a:xfrm>
              <a:off x="4313907" y="1617209"/>
              <a:ext cx="520448" cy="2713775"/>
            </a:xfrm>
            <a:custGeom>
              <a:avLst/>
              <a:gdLst/>
              <a:ahLst/>
              <a:cxnLst/>
              <a:rect l="l" t="t" r="r" b="b"/>
              <a:pathLst>
                <a:path w="5852" h="30515" extrusionOk="0">
                  <a:moveTo>
                    <a:pt x="0" y="1"/>
                  </a:moveTo>
                  <a:lnTo>
                    <a:pt x="0" y="30515"/>
                  </a:lnTo>
                  <a:lnTo>
                    <a:pt x="5851" y="30515"/>
                  </a:lnTo>
                  <a:lnTo>
                    <a:pt x="5851" y="1"/>
                  </a:lnTo>
                  <a:close/>
                </a:path>
              </a:pathLst>
            </a:cu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5" name="Google Shape;795;p33"/>
            <p:cNvSpPr/>
            <p:nvPr/>
          </p:nvSpPr>
          <p:spPr>
            <a:xfrm>
              <a:off x="4486257" y="1617209"/>
              <a:ext cx="172445" cy="2713775"/>
            </a:xfrm>
            <a:custGeom>
              <a:avLst/>
              <a:gdLst/>
              <a:ahLst/>
              <a:cxnLst/>
              <a:rect l="l" t="t" r="r" b="b"/>
              <a:pathLst>
                <a:path w="1939" h="30515" extrusionOk="0">
                  <a:moveTo>
                    <a:pt x="0" y="1"/>
                  </a:moveTo>
                  <a:lnTo>
                    <a:pt x="0" y="30515"/>
                  </a:lnTo>
                  <a:lnTo>
                    <a:pt x="1938" y="30515"/>
                  </a:lnTo>
                  <a:lnTo>
                    <a:pt x="1938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6" name="Google Shape;796;p33"/>
            <p:cNvSpPr/>
            <p:nvPr/>
          </p:nvSpPr>
          <p:spPr>
            <a:xfrm>
              <a:off x="4313907" y="4330857"/>
              <a:ext cx="520448" cy="110988"/>
            </a:xfrm>
            <a:custGeom>
              <a:avLst/>
              <a:gdLst/>
              <a:ahLst/>
              <a:cxnLst/>
              <a:rect l="l" t="t" r="r" b="b"/>
              <a:pathLst>
                <a:path w="5852" h="1248" extrusionOk="0">
                  <a:moveTo>
                    <a:pt x="0" y="1"/>
                  </a:moveTo>
                  <a:lnTo>
                    <a:pt x="0" y="1248"/>
                  </a:lnTo>
                  <a:lnTo>
                    <a:pt x="5851" y="1248"/>
                  </a:lnTo>
                  <a:lnTo>
                    <a:pt x="5851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7" name="Google Shape;797;p33"/>
            <p:cNvSpPr/>
            <p:nvPr/>
          </p:nvSpPr>
          <p:spPr>
            <a:xfrm>
              <a:off x="4312751" y="1190250"/>
              <a:ext cx="520448" cy="502824"/>
            </a:xfrm>
            <a:custGeom>
              <a:avLst/>
              <a:gdLst/>
              <a:ahLst/>
              <a:cxnLst/>
              <a:rect l="l" t="t" r="r" b="b"/>
              <a:pathLst>
                <a:path w="5852" h="5654" extrusionOk="0">
                  <a:moveTo>
                    <a:pt x="2939" y="0"/>
                  </a:moveTo>
                  <a:lnTo>
                    <a:pt x="1" y="4802"/>
                  </a:lnTo>
                  <a:cubicBezTo>
                    <a:pt x="75" y="5370"/>
                    <a:pt x="522" y="5654"/>
                    <a:pt x="970" y="5654"/>
                  </a:cubicBezTo>
                  <a:cubicBezTo>
                    <a:pt x="1417" y="5654"/>
                    <a:pt x="1865" y="5370"/>
                    <a:pt x="1939" y="4802"/>
                  </a:cubicBezTo>
                  <a:cubicBezTo>
                    <a:pt x="2013" y="5370"/>
                    <a:pt x="2463" y="5654"/>
                    <a:pt x="2912" y="5654"/>
                  </a:cubicBezTo>
                  <a:cubicBezTo>
                    <a:pt x="3361" y="5654"/>
                    <a:pt x="3809" y="5370"/>
                    <a:pt x="3877" y="4802"/>
                  </a:cubicBezTo>
                  <a:cubicBezTo>
                    <a:pt x="3957" y="5370"/>
                    <a:pt x="4404" y="5654"/>
                    <a:pt x="4850" y="5654"/>
                  </a:cubicBezTo>
                  <a:cubicBezTo>
                    <a:pt x="5296" y="5654"/>
                    <a:pt x="5741" y="5370"/>
                    <a:pt x="5815" y="4802"/>
                  </a:cubicBezTo>
                  <a:lnTo>
                    <a:pt x="5852" y="4802"/>
                  </a:lnTo>
                  <a:lnTo>
                    <a:pt x="2939" y="0"/>
                  </a:lnTo>
                  <a:close/>
                </a:path>
              </a:pathLst>
            </a:custGeom>
            <a:solidFill>
              <a:srgbClr val="F2A1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8" name="Google Shape;798;p33"/>
            <p:cNvSpPr/>
            <p:nvPr/>
          </p:nvSpPr>
          <p:spPr>
            <a:xfrm>
              <a:off x="4461000" y="1190250"/>
              <a:ext cx="227318" cy="214149"/>
            </a:xfrm>
            <a:custGeom>
              <a:avLst/>
              <a:gdLst/>
              <a:ahLst/>
              <a:cxnLst/>
              <a:rect l="l" t="t" r="r" b="b"/>
              <a:pathLst>
                <a:path w="2556" h="2408" extrusionOk="0">
                  <a:moveTo>
                    <a:pt x="1272" y="0"/>
                  </a:moveTo>
                  <a:lnTo>
                    <a:pt x="0" y="2098"/>
                  </a:lnTo>
                  <a:cubicBezTo>
                    <a:pt x="395" y="2296"/>
                    <a:pt x="827" y="2407"/>
                    <a:pt x="1272" y="2407"/>
                  </a:cubicBezTo>
                  <a:cubicBezTo>
                    <a:pt x="1716" y="2407"/>
                    <a:pt x="2148" y="2296"/>
                    <a:pt x="2555" y="2098"/>
                  </a:cubicBezTo>
                  <a:lnTo>
                    <a:pt x="127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799" name="Google Shape;799;p33"/>
          <p:cNvGrpSpPr/>
          <p:nvPr/>
        </p:nvGrpSpPr>
        <p:grpSpPr>
          <a:xfrm>
            <a:off x="2344858" y="2017664"/>
            <a:ext cx="314744" cy="328529"/>
            <a:chOff x="3499302" y="2004771"/>
            <a:chExt cx="131891" cy="103251"/>
          </a:xfrm>
        </p:grpSpPr>
        <p:sp>
          <p:nvSpPr>
            <p:cNvPr id="800" name="Google Shape;800;p33"/>
            <p:cNvSpPr/>
            <p:nvPr/>
          </p:nvSpPr>
          <p:spPr>
            <a:xfrm>
              <a:off x="3499302" y="2004771"/>
              <a:ext cx="131891" cy="103251"/>
            </a:xfrm>
            <a:custGeom>
              <a:avLst/>
              <a:gdLst/>
              <a:ahLst/>
              <a:cxnLst/>
              <a:rect l="l" t="t" r="r" b="b"/>
              <a:pathLst>
                <a:path w="1483" h="1161" extrusionOk="0">
                  <a:moveTo>
                    <a:pt x="1" y="0"/>
                  </a:moveTo>
                  <a:lnTo>
                    <a:pt x="1" y="1161"/>
                  </a:lnTo>
                  <a:lnTo>
                    <a:pt x="1482" y="1161"/>
                  </a:lnTo>
                  <a:lnTo>
                    <a:pt x="1482" y="1012"/>
                  </a:lnTo>
                  <a:lnTo>
                    <a:pt x="137" y="101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1" name="Google Shape;801;p33"/>
            <p:cNvSpPr/>
            <p:nvPr/>
          </p:nvSpPr>
          <p:spPr>
            <a:xfrm>
              <a:off x="3532296" y="2050838"/>
              <a:ext cx="13251" cy="34150"/>
            </a:xfrm>
            <a:custGeom>
              <a:avLst/>
              <a:gdLst/>
              <a:ahLst/>
              <a:cxnLst/>
              <a:rect l="l" t="t" r="r" b="b"/>
              <a:pathLst>
                <a:path w="149" h="384" extrusionOk="0">
                  <a:moveTo>
                    <a:pt x="0" y="1"/>
                  </a:moveTo>
                  <a:lnTo>
                    <a:pt x="0" y="383"/>
                  </a:lnTo>
                  <a:lnTo>
                    <a:pt x="148" y="383"/>
                  </a:lnTo>
                  <a:lnTo>
                    <a:pt x="14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2" name="Google Shape;802;p33"/>
            <p:cNvSpPr/>
            <p:nvPr/>
          </p:nvSpPr>
          <p:spPr>
            <a:xfrm>
              <a:off x="3561910" y="2028872"/>
              <a:ext cx="13251" cy="57184"/>
            </a:xfrm>
            <a:custGeom>
              <a:avLst/>
              <a:gdLst/>
              <a:ahLst/>
              <a:cxnLst/>
              <a:rect l="l" t="t" r="r" b="b"/>
              <a:pathLst>
                <a:path w="149" h="643" extrusionOk="0">
                  <a:moveTo>
                    <a:pt x="1" y="1"/>
                  </a:moveTo>
                  <a:lnTo>
                    <a:pt x="1" y="643"/>
                  </a:lnTo>
                  <a:lnTo>
                    <a:pt x="149" y="643"/>
                  </a:lnTo>
                  <a:lnTo>
                    <a:pt x="14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3" name="Google Shape;803;p33"/>
            <p:cNvSpPr/>
            <p:nvPr/>
          </p:nvSpPr>
          <p:spPr>
            <a:xfrm>
              <a:off x="3591525" y="2004771"/>
              <a:ext cx="13251" cy="81284"/>
            </a:xfrm>
            <a:custGeom>
              <a:avLst/>
              <a:gdLst/>
              <a:ahLst/>
              <a:cxnLst/>
              <a:rect l="l" t="t" r="r" b="b"/>
              <a:pathLst>
                <a:path w="149" h="914" extrusionOk="0">
                  <a:moveTo>
                    <a:pt x="1" y="0"/>
                  </a:moveTo>
                  <a:lnTo>
                    <a:pt x="1" y="914"/>
                  </a:lnTo>
                  <a:lnTo>
                    <a:pt x="149" y="914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804" name="Google Shape;804;p33"/>
          <p:cNvGrpSpPr/>
          <p:nvPr/>
        </p:nvGrpSpPr>
        <p:grpSpPr>
          <a:xfrm>
            <a:off x="2381585" y="3294656"/>
            <a:ext cx="241311" cy="374088"/>
            <a:chOff x="3513620" y="2586559"/>
            <a:chExt cx="101119" cy="117569"/>
          </a:xfrm>
        </p:grpSpPr>
        <p:sp>
          <p:nvSpPr>
            <p:cNvPr id="805" name="Google Shape;805;p33"/>
            <p:cNvSpPr/>
            <p:nvPr/>
          </p:nvSpPr>
          <p:spPr>
            <a:xfrm>
              <a:off x="3531140" y="2626045"/>
              <a:ext cx="61632" cy="12184"/>
            </a:xfrm>
            <a:custGeom>
              <a:avLst/>
              <a:gdLst/>
              <a:ahLst/>
              <a:cxnLst/>
              <a:rect l="l" t="t" r="r" b="b"/>
              <a:pathLst>
                <a:path w="693" h="137" extrusionOk="0">
                  <a:moveTo>
                    <a:pt x="1" y="1"/>
                  </a:moveTo>
                  <a:lnTo>
                    <a:pt x="1" y="137"/>
                  </a:lnTo>
                  <a:lnTo>
                    <a:pt x="692" y="137"/>
                  </a:lnTo>
                  <a:lnTo>
                    <a:pt x="6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6" name="Google Shape;806;p33"/>
            <p:cNvSpPr/>
            <p:nvPr/>
          </p:nvSpPr>
          <p:spPr>
            <a:xfrm>
              <a:off x="3531140" y="2662329"/>
              <a:ext cx="61632" cy="12095"/>
            </a:xfrm>
            <a:custGeom>
              <a:avLst/>
              <a:gdLst/>
              <a:ahLst/>
              <a:cxnLst/>
              <a:rect l="l" t="t" r="r" b="b"/>
              <a:pathLst>
                <a:path w="693" h="136" extrusionOk="0">
                  <a:moveTo>
                    <a:pt x="1" y="0"/>
                  </a:moveTo>
                  <a:lnTo>
                    <a:pt x="1" y="136"/>
                  </a:lnTo>
                  <a:lnTo>
                    <a:pt x="692" y="136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7" name="Google Shape;807;p33"/>
            <p:cNvSpPr/>
            <p:nvPr/>
          </p:nvSpPr>
          <p:spPr>
            <a:xfrm>
              <a:off x="3513620" y="2586559"/>
              <a:ext cx="101119" cy="117569"/>
            </a:xfrm>
            <a:custGeom>
              <a:avLst/>
              <a:gdLst/>
              <a:ahLst/>
              <a:cxnLst/>
              <a:rect l="l" t="t" r="r" b="b"/>
              <a:pathLst>
                <a:path w="1137" h="1322" extrusionOk="0">
                  <a:moveTo>
                    <a:pt x="790" y="136"/>
                  </a:moveTo>
                  <a:lnTo>
                    <a:pt x="790" y="346"/>
                  </a:lnTo>
                  <a:lnTo>
                    <a:pt x="1000" y="334"/>
                  </a:lnTo>
                  <a:lnTo>
                    <a:pt x="1000" y="1185"/>
                  </a:lnTo>
                  <a:lnTo>
                    <a:pt x="124" y="1185"/>
                  </a:lnTo>
                  <a:lnTo>
                    <a:pt x="124" y="136"/>
                  </a:lnTo>
                  <a:close/>
                  <a:moveTo>
                    <a:pt x="0" y="0"/>
                  </a:moveTo>
                  <a:lnTo>
                    <a:pt x="0" y="1321"/>
                  </a:lnTo>
                  <a:lnTo>
                    <a:pt x="1136" y="1321"/>
                  </a:lnTo>
                  <a:lnTo>
                    <a:pt x="1136" y="247"/>
                  </a:lnTo>
                  <a:lnTo>
                    <a:pt x="88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808" name="Google Shape;808;p33"/>
          <p:cNvGrpSpPr/>
          <p:nvPr/>
        </p:nvGrpSpPr>
        <p:grpSpPr>
          <a:xfrm>
            <a:off x="2329259" y="4557007"/>
            <a:ext cx="345942" cy="409460"/>
            <a:chOff x="4483361" y="3180264"/>
            <a:chExt cx="144964" cy="128685"/>
          </a:xfrm>
        </p:grpSpPr>
        <p:sp>
          <p:nvSpPr>
            <p:cNvPr id="809" name="Google Shape;809;p33"/>
            <p:cNvSpPr/>
            <p:nvPr/>
          </p:nvSpPr>
          <p:spPr>
            <a:xfrm>
              <a:off x="4483361" y="3180264"/>
              <a:ext cx="144964" cy="128685"/>
            </a:xfrm>
            <a:custGeom>
              <a:avLst/>
              <a:gdLst/>
              <a:ahLst/>
              <a:cxnLst/>
              <a:rect l="l" t="t" r="r" b="b"/>
              <a:pathLst>
                <a:path w="1630" h="1447" extrusionOk="0">
                  <a:moveTo>
                    <a:pt x="815" y="160"/>
                  </a:moveTo>
                  <a:cubicBezTo>
                    <a:pt x="935" y="160"/>
                    <a:pt x="1056" y="206"/>
                    <a:pt x="1148" y="299"/>
                  </a:cubicBezTo>
                  <a:cubicBezTo>
                    <a:pt x="1333" y="484"/>
                    <a:pt x="1333" y="780"/>
                    <a:pt x="1148" y="965"/>
                  </a:cubicBezTo>
                  <a:cubicBezTo>
                    <a:pt x="1062" y="1052"/>
                    <a:pt x="938" y="1101"/>
                    <a:pt x="815" y="1101"/>
                  </a:cubicBezTo>
                  <a:cubicBezTo>
                    <a:pt x="691" y="1101"/>
                    <a:pt x="568" y="1052"/>
                    <a:pt x="482" y="965"/>
                  </a:cubicBezTo>
                  <a:cubicBezTo>
                    <a:pt x="296" y="780"/>
                    <a:pt x="296" y="484"/>
                    <a:pt x="482" y="299"/>
                  </a:cubicBezTo>
                  <a:cubicBezTo>
                    <a:pt x="574" y="206"/>
                    <a:pt x="694" y="160"/>
                    <a:pt x="815" y="160"/>
                  </a:cubicBezTo>
                  <a:close/>
                  <a:moveTo>
                    <a:pt x="823" y="1"/>
                  </a:moveTo>
                  <a:cubicBezTo>
                    <a:pt x="808" y="1"/>
                    <a:pt x="793" y="1"/>
                    <a:pt x="778" y="3"/>
                  </a:cubicBezTo>
                  <a:cubicBezTo>
                    <a:pt x="235" y="27"/>
                    <a:pt x="0" y="681"/>
                    <a:pt x="383" y="1064"/>
                  </a:cubicBezTo>
                  <a:cubicBezTo>
                    <a:pt x="494" y="1175"/>
                    <a:pt x="654" y="1237"/>
                    <a:pt x="815" y="1237"/>
                  </a:cubicBezTo>
                  <a:cubicBezTo>
                    <a:pt x="951" y="1237"/>
                    <a:pt x="1086" y="1188"/>
                    <a:pt x="1197" y="1101"/>
                  </a:cubicBezTo>
                  <a:lnTo>
                    <a:pt x="1531" y="1447"/>
                  </a:lnTo>
                  <a:lnTo>
                    <a:pt x="1630" y="1348"/>
                  </a:lnTo>
                  <a:lnTo>
                    <a:pt x="1296" y="1002"/>
                  </a:lnTo>
                  <a:cubicBezTo>
                    <a:pt x="1620" y="595"/>
                    <a:pt x="1327" y="1"/>
                    <a:pt x="82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0" name="Google Shape;810;p33"/>
            <p:cNvSpPr/>
            <p:nvPr/>
          </p:nvSpPr>
          <p:spPr>
            <a:xfrm>
              <a:off x="4548103" y="3203475"/>
              <a:ext cx="40732" cy="39664"/>
            </a:xfrm>
            <a:custGeom>
              <a:avLst/>
              <a:gdLst/>
              <a:ahLst/>
              <a:cxnLst/>
              <a:rect l="l" t="t" r="r" b="b"/>
              <a:pathLst>
                <a:path w="458" h="446" extrusionOk="0">
                  <a:moveTo>
                    <a:pt x="58" y="0"/>
                  </a:moveTo>
                  <a:cubicBezTo>
                    <a:pt x="51" y="0"/>
                    <a:pt x="44" y="0"/>
                    <a:pt x="37" y="1"/>
                  </a:cubicBezTo>
                  <a:lnTo>
                    <a:pt x="0" y="1"/>
                  </a:lnTo>
                  <a:lnTo>
                    <a:pt x="0" y="137"/>
                  </a:lnTo>
                  <a:lnTo>
                    <a:pt x="37" y="137"/>
                  </a:lnTo>
                  <a:cubicBezTo>
                    <a:pt x="198" y="137"/>
                    <a:pt x="321" y="260"/>
                    <a:pt x="321" y="408"/>
                  </a:cubicBezTo>
                  <a:lnTo>
                    <a:pt x="321" y="445"/>
                  </a:lnTo>
                  <a:lnTo>
                    <a:pt x="457" y="445"/>
                  </a:lnTo>
                  <a:lnTo>
                    <a:pt x="457" y="408"/>
                  </a:lnTo>
                  <a:cubicBezTo>
                    <a:pt x="457" y="193"/>
                    <a:pt x="283" y="0"/>
                    <a:pt x="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811" name="Google Shape;811;p33"/>
          <p:cNvGrpSpPr/>
          <p:nvPr/>
        </p:nvGrpSpPr>
        <p:grpSpPr>
          <a:xfrm>
            <a:off x="2330543" y="5822312"/>
            <a:ext cx="343395" cy="461237"/>
            <a:chOff x="4493233" y="3769967"/>
            <a:chExt cx="143897" cy="144958"/>
          </a:xfrm>
        </p:grpSpPr>
        <p:sp>
          <p:nvSpPr>
            <p:cNvPr id="812" name="Google Shape;812;p33"/>
            <p:cNvSpPr/>
            <p:nvPr/>
          </p:nvSpPr>
          <p:spPr>
            <a:xfrm>
              <a:off x="4493233" y="3769967"/>
              <a:ext cx="143897" cy="116413"/>
            </a:xfrm>
            <a:custGeom>
              <a:avLst/>
              <a:gdLst/>
              <a:ahLst/>
              <a:cxnLst/>
              <a:rect l="l" t="t" r="r" b="b"/>
              <a:pathLst>
                <a:path w="1618" h="1309" extrusionOk="0">
                  <a:moveTo>
                    <a:pt x="803" y="136"/>
                  </a:moveTo>
                  <a:cubicBezTo>
                    <a:pt x="1284" y="136"/>
                    <a:pt x="1432" y="790"/>
                    <a:pt x="1000" y="988"/>
                  </a:cubicBezTo>
                  <a:lnTo>
                    <a:pt x="951" y="1012"/>
                  </a:lnTo>
                  <a:lnTo>
                    <a:pt x="951" y="1173"/>
                  </a:lnTo>
                  <a:lnTo>
                    <a:pt x="654" y="1173"/>
                  </a:lnTo>
                  <a:lnTo>
                    <a:pt x="654" y="1012"/>
                  </a:lnTo>
                  <a:lnTo>
                    <a:pt x="617" y="988"/>
                  </a:lnTo>
                  <a:cubicBezTo>
                    <a:pt x="185" y="790"/>
                    <a:pt x="334" y="136"/>
                    <a:pt x="803" y="136"/>
                  </a:cubicBezTo>
                  <a:close/>
                  <a:moveTo>
                    <a:pt x="803" y="0"/>
                  </a:moveTo>
                  <a:cubicBezTo>
                    <a:pt x="210" y="0"/>
                    <a:pt x="0" y="803"/>
                    <a:pt x="519" y="1099"/>
                  </a:cubicBezTo>
                  <a:lnTo>
                    <a:pt x="519" y="1309"/>
                  </a:lnTo>
                  <a:lnTo>
                    <a:pt x="1099" y="1309"/>
                  </a:lnTo>
                  <a:lnTo>
                    <a:pt x="1099" y="1087"/>
                  </a:lnTo>
                  <a:cubicBezTo>
                    <a:pt x="1617" y="790"/>
                    <a:pt x="1407" y="0"/>
                    <a:pt x="80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3" name="Google Shape;813;p33"/>
            <p:cNvSpPr/>
            <p:nvPr/>
          </p:nvSpPr>
          <p:spPr>
            <a:xfrm>
              <a:off x="4561265" y="3790777"/>
              <a:ext cx="35218" cy="35217"/>
            </a:xfrm>
            <a:custGeom>
              <a:avLst/>
              <a:gdLst/>
              <a:ahLst/>
              <a:cxnLst/>
              <a:rect l="l" t="t" r="r" b="b"/>
              <a:pathLst>
                <a:path w="396" h="396" extrusionOk="0">
                  <a:moveTo>
                    <a:pt x="1" y="1"/>
                  </a:moveTo>
                  <a:lnTo>
                    <a:pt x="1" y="137"/>
                  </a:lnTo>
                  <a:lnTo>
                    <a:pt x="38" y="137"/>
                  </a:lnTo>
                  <a:cubicBezTo>
                    <a:pt x="161" y="137"/>
                    <a:pt x="260" y="235"/>
                    <a:pt x="260" y="359"/>
                  </a:cubicBezTo>
                  <a:lnTo>
                    <a:pt x="260" y="396"/>
                  </a:lnTo>
                  <a:lnTo>
                    <a:pt x="396" y="396"/>
                  </a:lnTo>
                  <a:lnTo>
                    <a:pt x="396" y="359"/>
                  </a:lnTo>
                  <a:cubicBezTo>
                    <a:pt x="396" y="161"/>
                    <a:pt x="235" y="1"/>
                    <a:pt x="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4" name="Google Shape;814;p33"/>
            <p:cNvSpPr/>
            <p:nvPr/>
          </p:nvSpPr>
          <p:spPr>
            <a:xfrm>
              <a:off x="4539299" y="3900607"/>
              <a:ext cx="51671" cy="14318"/>
            </a:xfrm>
            <a:custGeom>
              <a:avLst/>
              <a:gdLst/>
              <a:ahLst/>
              <a:cxnLst/>
              <a:rect l="l" t="t" r="r" b="b"/>
              <a:pathLst>
                <a:path w="581" h="161" extrusionOk="0">
                  <a:moveTo>
                    <a:pt x="1" y="0"/>
                  </a:moveTo>
                  <a:lnTo>
                    <a:pt x="1" y="161"/>
                  </a:lnTo>
                  <a:lnTo>
                    <a:pt x="581" y="161"/>
                  </a:lnTo>
                  <a:lnTo>
                    <a:pt x="58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815" name="Google Shape;815;p33"/>
          <p:cNvSpPr txBox="1"/>
          <p:nvPr/>
        </p:nvSpPr>
        <p:spPr>
          <a:xfrm>
            <a:off x="1214713" y="1961884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01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16" name="Google Shape;816;p33"/>
          <p:cNvSpPr txBox="1"/>
          <p:nvPr/>
        </p:nvSpPr>
        <p:spPr>
          <a:xfrm>
            <a:off x="1214713" y="3261700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02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17" name="Google Shape;817;p33"/>
          <p:cNvSpPr txBox="1"/>
          <p:nvPr/>
        </p:nvSpPr>
        <p:spPr>
          <a:xfrm>
            <a:off x="1214713" y="4541733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03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18" name="Google Shape;818;p33"/>
          <p:cNvSpPr txBox="1"/>
          <p:nvPr/>
        </p:nvSpPr>
        <p:spPr>
          <a:xfrm>
            <a:off x="1214713" y="5832929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04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30" name="Google Shape;830;p33"/>
          <p:cNvSpPr txBox="1">
            <a:spLocks noGrp="1"/>
          </p:cNvSpPr>
          <p:nvPr>
            <p:ph type="title"/>
          </p:nvPr>
        </p:nvSpPr>
        <p:spPr>
          <a:xfrm>
            <a:off x="1746504" y="272638"/>
            <a:ext cx="7085796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cap="small" dirty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Fira Sans Extra Condensed"/>
                <a:sym typeface="Fira Sans Extra Condensed"/>
              </a:rPr>
              <a:t>Lessons Objectives</a:t>
            </a:r>
            <a:endParaRPr sz="3000" b="1" cap="small" dirty="0">
              <a:solidFill>
                <a:schemeClr val="accent1"/>
              </a:solidFill>
              <a:latin typeface="Roboto" panose="02000000000000000000" pitchFamily="2" charset="0"/>
              <a:ea typeface="Roboto" panose="02000000000000000000" pitchFamily="2" charset="0"/>
              <a:cs typeface="Fira Sans Extra Condensed"/>
              <a:sym typeface="Fira Sans Extra Condensed"/>
            </a:endParaRPr>
          </a:p>
        </p:txBody>
      </p:sp>
      <p:sp>
        <p:nvSpPr>
          <p:cNvPr id="70" name="Google Shape;830;p33">
            <a:extLst>
              <a:ext uri="{FF2B5EF4-FFF2-40B4-BE49-F238E27FC236}">
                <a16:creationId xmlns:a16="http://schemas.microsoft.com/office/drawing/2014/main" id="{F8D1F15A-7FC0-8E4F-A7F3-D326D4EFF358}"/>
              </a:ext>
            </a:extLst>
          </p:cNvPr>
          <p:cNvSpPr txBox="1">
            <a:spLocks/>
          </p:cNvSpPr>
          <p:nvPr/>
        </p:nvSpPr>
        <p:spPr>
          <a:xfrm>
            <a:off x="1214705" y="952397"/>
            <a:ext cx="4857425" cy="5584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Clr>
                <a:srgbClr val="000000"/>
              </a:buClr>
            </a:pPr>
            <a:r>
              <a:rPr lang="en-GB" sz="1600" b="1" kern="0" dirty="0">
                <a:solidFill>
                  <a:srgbClr val="F25C78"/>
                </a:solidFill>
                <a:latin typeface="Roboto" panose="02000000000000000000" pitchFamily="2" charset="0"/>
                <a:ea typeface="Roboto" panose="02000000000000000000" pitchFamily="2" charset="0"/>
                <a:cs typeface="Fira Sans Extra Condensed"/>
                <a:sym typeface="Fira Sans Extra Condensed"/>
              </a:rPr>
              <a:t>Objectives check</a:t>
            </a:r>
            <a:r>
              <a:rPr lang="en-GB" sz="1600" kern="0" dirty="0">
                <a:solidFill>
                  <a:srgbClr val="F25C78"/>
                </a:solidFill>
                <a:latin typeface="Roboto" panose="02000000000000000000" pitchFamily="2" charset="0"/>
                <a:ea typeface="Roboto" panose="02000000000000000000" pitchFamily="2" charset="0"/>
                <a:cs typeface="Fira Sans Extra Condensed"/>
                <a:sym typeface="Fira Sans Extra Condensed"/>
              </a:rPr>
              <a:t>: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01E52D5-433A-A927-9C02-1A678786B0E2}"/>
              </a:ext>
            </a:extLst>
          </p:cNvPr>
          <p:cNvSpPr txBox="1"/>
          <p:nvPr/>
        </p:nvSpPr>
        <p:spPr>
          <a:xfrm>
            <a:off x="4755688" y="1771184"/>
            <a:ext cx="308062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.</a:t>
            </a:r>
          </a:p>
        </p:txBody>
      </p:sp>
      <p:grpSp>
        <p:nvGrpSpPr>
          <p:cNvPr id="2" name="Google Shape;786;p33">
            <a:extLst>
              <a:ext uri="{FF2B5EF4-FFF2-40B4-BE49-F238E27FC236}">
                <a16:creationId xmlns:a16="http://schemas.microsoft.com/office/drawing/2014/main" id="{657D1E31-8D17-7118-ABCF-6BE1B86F32A5}"/>
              </a:ext>
            </a:extLst>
          </p:cNvPr>
          <p:cNvGrpSpPr/>
          <p:nvPr/>
        </p:nvGrpSpPr>
        <p:grpSpPr>
          <a:xfrm>
            <a:off x="4804271" y="4469761"/>
            <a:ext cx="3273243" cy="925600"/>
            <a:chOff x="4521063" y="3123400"/>
            <a:chExt cx="3273243" cy="694200"/>
          </a:xfrm>
          <a:solidFill>
            <a:schemeClr val="accent2"/>
          </a:solidFill>
        </p:grpSpPr>
        <p:sp>
          <p:nvSpPr>
            <p:cNvPr id="3" name="Google Shape;787;p33">
              <a:extLst>
                <a:ext uri="{FF2B5EF4-FFF2-40B4-BE49-F238E27FC236}">
                  <a16:creationId xmlns:a16="http://schemas.microsoft.com/office/drawing/2014/main" id="{F4B5D845-3EA5-2432-D5DC-2386B22C5E2C}"/>
                </a:ext>
              </a:extLst>
            </p:cNvPr>
            <p:cNvSpPr/>
            <p:nvPr/>
          </p:nvSpPr>
          <p:spPr>
            <a:xfrm>
              <a:off x="4521063" y="3123400"/>
              <a:ext cx="3035400" cy="6942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n-US" sz="1400" kern="0" dirty="0">
                  <a:solidFill>
                    <a:srgbClr val="000000"/>
                  </a:solidFill>
                  <a:cs typeface="Arial"/>
                  <a:sym typeface="Arial"/>
                </a:rPr>
                <a:t>use the new vocabulary in their writing.</a:t>
              </a:r>
              <a:endParaRPr sz="1400" kern="0" dirty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" name="Google Shape;788;p33">
              <a:extLst>
                <a:ext uri="{FF2B5EF4-FFF2-40B4-BE49-F238E27FC236}">
                  <a16:creationId xmlns:a16="http://schemas.microsoft.com/office/drawing/2014/main" id="{DC5241EF-F26B-BB0E-6478-D6657ED0305A}"/>
                </a:ext>
              </a:extLst>
            </p:cNvPr>
            <p:cNvSpPr/>
            <p:nvPr/>
          </p:nvSpPr>
          <p:spPr>
            <a:xfrm rot="5400000">
              <a:off x="7329006" y="3352256"/>
              <a:ext cx="689400" cy="241200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5" name="Google Shape;821;p33">
            <a:extLst>
              <a:ext uri="{FF2B5EF4-FFF2-40B4-BE49-F238E27FC236}">
                <a16:creationId xmlns:a16="http://schemas.microsoft.com/office/drawing/2014/main" id="{433DCC28-F65F-C3BB-E808-F015230CC8B4}"/>
              </a:ext>
            </a:extLst>
          </p:cNvPr>
          <p:cNvSpPr txBox="1"/>
          <p:nvPr/>
        </p:nvSpPr>
        <p:spPr>
          <a:xfrm>
            <a:off x="4757999" y="2951941"/>
            <a:ext cx="3152501" cy="919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ts val="1100"/>
              <a:buFont typeface="Arial"/>
              <a:buNone/>
            </a:pPr>
            <a:r>
              <a:rPr lang="en-US" sz="1400" kern="0" dirty="0">
                <a:latin typeface="Comic Sans MS" pitchFamily="66" charset="0"/>
                <a:ea typeface="Roboto"/>
                <a:cs typeface="Roboto"/>
                <a:sym typeface="Roboto"/>
              </a:rPr>
              <a:t>identify the meaning of the new words.</a:t>
            </a:r>
          </a:p>
        </p:txBody>
      </p:sp>
      <p:grpSp>
        <p:nvGrpSpPr>
          <p:cNvPr id="6" name="Google Shape;825;p33">
            <a:extLst>
              <a:ext uri="{FF2B5EF4-FFF2-40B4-BE49-F238E27FC236}">
                <a16:creationId xmlns:a16="http://schemas.microsoft.com/office/drawing/2014/main" id="{085EE268-AAE2-3CCB-F55A-D0A1DDAA54DD}"/>
              </a:ext>
            </a:extLst>
          </p:cNvPr>
          <p:cNvGrpSpPr/>
          <p:nvPr/>
        </p:nvGrpSpPr>
        <p:grpSpPr>
          <a:xfrm>
            <a:off x="4757858" y="1720441"/>
            <a:ext cx="3273243" cy="826492"/>
            <a:chOff x="4521875" y="1199075"/>
            <a:chExt cx="3273243" cy="694200"/>
          </a:xfrm>
          <a:solidFill>
            <a:schemeClr val="accent2"/>
          </a:solidFill>
        </p:grpSpPr>
        <p:sp>
          <p:nvSpPr>
            <p:cNvPr id="12" name="Google Shape;826;p33">
              <a:extLst>
                <a:ext uri="{FF2B5EF4-FFF2-40B4-BE49-F238E27FC236}">
                  <a16:creationId xmlns:a16="http://schemas.microsoft.com/office/drawing/2014/main" id="{F737D473-B18D-B6A6-7056-7C9C379C6BFC}"/>
                </a:ext>
              </a:extLst>
            </p:cNvPr>
            <p:cNvSpPr/>
            <p:nvPr/>
          </p:nvSpPr>
          <p:spPr>
            <a:xfrm>
              <a:off x="4521875" y="1199075"/>
              <a:ext cx="3035400" cy="6942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n-US" sz="1400" kern="0" dirty="0">
                  <a:solidFill>
                    <a:srgbClr val="000000"/>
                  </a:solidFill>
                  <a:cs typeface="Arial"/>
                  <a:sym typeface="Arial"/>
                </a:rPr>
                <a:t>read the new words.</a:t>
              </a:r>
              <a:endParaRPr sz="1400" kern="0" dirty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" name="Google Shape;827;p33">
              <a:extLst>
                <a:ext uri="{FF2B5EF4-FFF2-40B4-BE49-F238E27FC236}">
                  <a16:creationId xmlns:a16="http://schemas.microsoft.com/office/drawing/2014/main" id="{671B3E8B-D459-1C42-0051-3B1440097E8D}"/>
                </a:ext>
              </a:extLst>
            </p:cNvPr>
            <p:cNvSpPr/>
            <p:nvPr/>
          </p:nvSpPr>
          <p:spPr>
            <a:xfrm rot="5400000">
              <a:off x="7329818" y="1427931"/>
              <a:ext cx="689400" cy="241200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3415442"/>
      </p:ext>
    </p:extLst>
  </p:cSld>
  <p:clrMapOvr>
    <a:masterClrMapping/>
  </p:clrMapOvr>
</p:sld>
</file>

<file path=ppt/theme/theme1.xml><?xml version="1.0" encoding="utf-8"?>
<a:theme xmlns:a="http://schemas.openxmlformats.org/drawingml/2006/main" name="Diagrams for Education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4E4E4"/>
      </a:lt2>
      <a:accent1>
        <a:srgbClr val="F25C78"/>
      </a:accent1>
      <a:accent2>
        <a:srgbClr val="A3A5D9"/>
      </a:accent2>
      <a:accent3>
        <a:srgbClr val="4B71BF"/>
      </a:accent3>
      <a:accent4>
        <a:srgbClr val="F2B749"/>
      </a:accent4>
      <a:accent5>
        <a:srgbClr val="F25C78"/>
      </a:accent5>
      <a:accent6>
        <a:srgbClr val="A3A5D9"/>
      </a:accent6>
      <a:hlink>
        <a:srgbClr val="4B71B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iagrams for Education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4E4E4"/>
      </a:lt2>
      <a:accent1>
        <a:srgbClr val="F25C78"/>
      </a:accent1>
      <a:accent2>
        <a:srgbClr val="A3A5D9"/>
      </a:accent2>
      <a:accent3>
        <a:srgbClr val="4B71BF"/>
      </a:accent3>
      <a:accent4>
        <a:srgbClr val="F2B749"/>
      </a:accent4>
      <a:accent5>
        <a:srgbClr val="F25C78"/>
      </a:accent5>
      <a:accent6>
        <a:srgbClr val="A3A5D9"/>
      </a:accent6>
      <a:hlink>
        <a:srgbClr val="4B71B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Diagrams for Education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4E4E4"/>
      </a:lt2>
      <a:accent1>
        <a:srgbClr val="F25C78"/>
      </a:accent1>
      <a:accent2>
        <a:srgbClr val="A3A5D9"/>
      </a:accent2>
      <a:accent3>
        <a:srgbClr val="4B71BF"/>
      </a:accent3>
      <a:accent4>
        <a:srgbClr val="F2B749"/>
      </a:accent4>
      <a:accent5>
        <a:srgbClr val="F25C78"/>
      </a:accent5>
      <a:accent6>
        <a:srgbClr val="A3A5D9"/>
      </a:accent6>
      <a:hlink>
        <a:srgbClr val="4B71B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3858</TotalTime>
  <Words>167</Words>
  <Application>Microsoft Office PowerPoint</Application>
  <PresentationFormat>On-screen Show (4:3)</PresentationFormat>
  <Paragraphs>38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Abadi</vt:lpstr>
      <vt:lpstr>Arial</vt:lpstr>
      <vt:lpstr>Calibri</vt:lpstr>
      <vt:lpstr>Comic Sans MS</vt:lpstr>
      <vt:lpstr>Fira Sans</vt:lpstr>
      <vt:lpstr>Roboto</vt:lpstr>
      <vt:lpstr>Diagrams for Education by Slidesgo</vt:lpstr>
      <vt:lpstr>1_Diagrams for Education by Slidesgo</vt:lpstr>
      <vt:lpstr>3_Diagrams for Education by Slidesgo</vt:lpstr>
      <vt:lpstr> </vt:lpstr>
      <vt:lpstr>Lessons Objectives</vt:lpstr>
      <vt:lpstr>magnificent</vt:lpstr>
      <vt:lpstr>humble</vt:lpstr>
      <vt:lpstr>gloomy</vt:lpstr>
      <vt:lpstr>gigantic</vt:lpstr>
      <vt:lpstr>PowerPoint Presentation</vt:lpstr>
      <vt:lpstr>Lessons Objectives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Fiction The Party</dc:title>
  <dc:creator>hp</dc:creator>
  <cp:lastModifiedBy>yasmine Mohamed Helmy</cp:lastModifiedBy>
  <cp:revision>129</cp:revision>
  <dcterms:created xsi:type="dcterms:W3CDTF">2022-01-21T12:30:51Z</dcterms:created>
  <dcterms:modified xsi:type="dcterms:W3CDTF">2022-09-17T22:08:05Z</dcterms:modified>
</cp:coreProperties>
</file>