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4"/>
  </p:handoutMasterIdLst>
  <p:sldIdLst>
    <p:sldId id="257" r:id="rId4"/>
    <p:sldId id="259" r:id="rId6"/>
    <p:sldId id="368" r:id="rId7"/>
    <p:sldId id="362" r:id="rId8"/>
    <p:sldId id="361" r:id="rId9"/>
    <p:sldId id="363" r:id="rId10"/>
    <p:sldId id="364" r:id="rId11"/>
    <p:sldId id="366" r:id="rId12"/>
    <p:sldId id="3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2" d="100"/>
          <a:sy n="82" d="100"/>
        </p:scale>
        <p:origin x="1502" y="72"/>
      </p:cViewPr>
      <p:guideLst>
        <p:guide orient="horz" pos="2160"/>
        <p:guide pos="29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/>
          <p:cNvSpPr txBox="1"/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" name="Picture 5" descr="BzcXL9iB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70" y="1461770"/>
            <a:ext cx="6343015" cy="3967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92488" y="2954859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describe the time of the story</a:t>
              </a:r>
              <a:endPara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8000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grpSp>
        <p:nvGrpSpPr>
          <p:cNvPr id="2" name="Google Shape;825;p33"/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3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oogle Shape;786;p33"/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9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" name="Google Shape;825;p33"/>
          <p:cNvGrpSpPr/>
          <p:nvPr/>
        </p:nvGrpSpPr>
        <p:grpSpPr>
          <a:xfrm>
            <a:off x="4757859" y="1729700"/>
            <a:ext cx="3273243" cy="826492"/>
            <a:chOff x="4521875" y="1199075"/>
            <a:chExt cx="3273243" cy="694200"/>
          </a:xfrm>
        </p:grpSpPr>
        <p:sp>
          <p:nvSpPr>
            <p:cNvPr id="11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Google Shape;786;p33"/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</p:grpSpPr>
        <p:sp>
          <p:nvSpPr>
            <p:cNvPr id="14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describe the place of the story</a:t>
              </a:r>
              <a:endParaRPr lang="en-US"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825;p33"/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</p:grpSpPr>
        <p:sp>
          <p:nvSpPr>
            <p:cNvPr id="18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describe the setting of the story</a:t>
              </a:r>
              <a:endParaRPr lang="en-US"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00480" y="685800"/>
            <a:ext cx="7440295" cy="5438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661" y="152677"/>
            <a:ext cx="7531324" cy="763600"/>
          </a:xfrm>
        </p:spPr>
        <p:txBody>
          <a:bodyPr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Describing The Setting </a:t>
            </a:r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Bot on the Moon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28600" y="1294765"/>
            <a:ext cx="4893945" cy="5563235"/>
          </a:xfrm>
          <a:custGeom>
            <a:avLst/>
            <a:gdLst/>
            <a:ahLst/>
            <a:cxnLst/>
            <a:rect l="l" t="t" r="r" b="b"/>
            <a:pathLst>
              <a:path w="8892846" h="9433295">
                <a:moveTo>
                  <a:pt x="0" y="0"/>
                </a:moveTo>
                <a:lnTo>
                  <a:pt x="8892846" y="0"/>
                </a:lnTo>
                <a:lnTo>
                  <a:pt x="8892846" y="9433296"/>
                </a:lnTo>
                <a:lnTo>
                  <a:pt x="0" y="943329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57600" y="1295400"/>
            <a:ext cx="5581650" cy="5506720"/>
          </a:xfrm>
          <a:custGeom>
            <a:avLst/>
            <a:gdLst/>
            <a:ahLst/>
            <a:cxnLst/>
            <a:rect l="l" t="t" r="r" b="b"/>
            <a:pathLst>
              <a:path w="8769211" h="9302146">
                <a:moveTo>
                  <a:pt x="0" y="0"/>
                </a:moveTo>
                <a:lnTo>
                  <a:pt x="8769211" y="0"/>
                </a:lnTo>
                <a:lnTo>
                  <a:pt x="8769211" y="9302146"/>
                </a:lnTo>
                <a:lnTo>
                  <a:pt x="0" y="930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Read the story Bot  on the Moon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Collins Student Book Pgs. 32-34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Elicit from students the description of the setting through the following questions: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15" y="2819333"/>
            <a:ext cx="8520600" cy="4555200"/>
          </a:xfrm>
        </p:spPr>
        <p:txBody>
          <a:bodyPr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 What time of day is it?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What do you see in the sky?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3. What colour is the sky?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61" y="228877"/>
            <a:ext cx="7531324" cy="763600"/>
          </a:xfrm>
        </p:spPr>
        <p:txBody>
          <a:bodyPr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Continued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81600" y="914400"/>
            <a:ext cx="3886200" cy="4351339"/>
          </a:xfrm>
        </p:spPr>
        <p:txBody>
          <a:bodyPr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609600" y="1447800"/>
            <a:ext cx="7842250" cy="4351655"/>
          </a:xfrm>
        </p:spPr>
        <p:txBody>
          <a:bodyPr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4. What colour is the moon?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5. Are there hills on the moon?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6. How many robots do you see?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7. How many flags are there?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8. Are  there aliens on the moon?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Continued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461885" cy="4351655"/>
          </a:xfrm>
        </p:spPr>
        <p:txBody>
          <a:bodyPr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9. Is there a shop on the moon?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10. Is there a rocket on the moon?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Draw and Describe the Setting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Bot on the Moon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/>
          <p:nvPr/>
        </p:nvGraphicFramePr>
        <p:xfrm>
          <a:off x="6781800" y="3276600"/>
          <a:ext cx="933450" cy="2690495"/>
        </p:xfrm>
        <a:graphic>
          <a:graphicData uri="http://schemas.openxmlformats.org/drawingml/2006/table">
            <a:tbl>
              <a:tblPr/>
              <a:tblGrid>
                <a:gridCol w="933450"/>
              </a:tblGrid>
              <a:tr h="2690495">
                <a:tc>
                  <a:txBody>
                    <a:bodyPr/>
                    <a:p>
                      <a:pPr marL="0" indent="0">
                        <a:buNone/>
                      </a:pPr>
                      <a:r>
                        <a:rPr lang="en-US" sz="1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  Draw and </a:t>
                      </a:r>
                      <a:endParaRPr lang="en-US" sz="11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Describe the       Setting</a:t>
                      </a:r>
                      <a:endParaRPr lang="en-US" sz="11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sz="11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   </a:t>
                      </a:r>
                      <a:endParaRPr lang="en-US" sz="11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endParaRPr lang="en-US" sz="11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endParaRPr lang="en-US" sz="1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endParaRPr lang="en-US" sz="1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-----------------</a:t>
                      </a:r>
                      <a:endParaRPr lang="en-US" sz="1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endParaRPr lang="en-US" sz="1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-----------------</a:t>
                      </a:r>
                      <a:endParaRPr lang="en-US" sz="1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endParaRPr lang="en-US" sz="1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----------------</a:t>
                      </a:r>
                      <a:endParaRPr lang="en-US" sz="1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endParaRPr lang="en-US" sz="1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-----------------</a:t>
                      </a:r>
                      <a:endParaRPr lang="en-US" sz="1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s 7"/>
          <p:cNvSpPr/>
          <p:nvPr/>
        </p:nvSpPr>
        <p:spPr>
          <a:xfrm>
            <a:off x="6943725" y="39624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Key Words for writing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886200" cy="4351339"/>
          </a:xfrm>
        </p:spPr>
        <p:txBody>
          <a:bodyPr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Hills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stars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3886200" cy="4351339"/>
          </a:xfrm>
        </p:spPr>
        <p:txBody>
          <a:bodyPr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spaceship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shop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yellow/ grey/ red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Moon cart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92488" y="2954859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describe the time of the story</a:t>
              </a:r>
              <a:endPara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8000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grpSp>
        <p:nvGrpSpPr>
          <p:cNvPr id="2" name="Google Shape;825;p33"/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3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oogle Shape;786;p33"/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9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" name="Google Shape;825;p33"/>
          <p:cNvGrpSpPr/>
          <p:nvPr/>
        </p:nvGrpSpPr>
        <p:grpSpPr>
          <a:xfrm>
            <a:off x="4757859" y="1729700"/>
            <a:ext cx="3273243" cy="826492"/>
            <a:chOff x="4521875" y="1199075"/>
            <a:chExt cx="3273243" cy="694200"/>
          </a:xfrm>
        </p:grpSpPr>
        <p:sp>
          <p:nvSpPr>
            <p:cNvPr id="11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Google Shape;786;p33"/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</p:grpSpPr>
        <p:sp>
          <p:nvSpPr>
            <p:cNvPr id="14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describe the place of the story</a:t>
              </a:r>
              <a:endParaRPr lang="en-US"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825;p33"/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</p:grpSpPr>
        <p:sp>
          <p:nvSpPr>
            <p:cNvPr id="18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describe the setting of the story</a:t>
              </a:r>
              <a:endParaRPr lang="en-US"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WPS Presentation</Application>
  <PresentationFormat>On-screen Show (4:3)</PresentationFormat>
  <Paragraphs>134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Fira Sans</vt:lpstr>
      <vt:lpstr>Segoe Print</vt:lpstr>
      <vt:lpstr>Arial</vt:lpstr>
      <vt:lpstr>Abadi</vt:lpstr>
      <vt:lpstr>Calibri</vt:lpstr>
      <vt:lpstr>Roboto</vt:lpstr>
      <vt:lpstr>Fira Sans Extra Condensed</vt:lpstr>
      <vt:lpstr>Times New Roman</vt:lpstr>
      <vt:lpstr>Microsoft YaHei</vt:lpstr>
      <vt:lpstr>Arial Unicode MS</vt:lpstr>
      <vt:lpstr>Diagrams for Education by Slidesgo</vt:lpstr>
      <vt:lpstr>1_Diagrams for Education by Slidesgo</vt:lpstr>
      <vt:lpstr>PowerPoint 演示文稿</vt:lpstr>
      <vt:lpstr>Lessons Objectives</vt:lpstr>
      <vt:lpstr>PowerPoint 演示文稿</vt:lpstr>
      <vt:lpstr>Describing Bot</vt:lpstr>
      <vt:lpstr>Read the story Bot  on the Moon  Collins Student Book Pgs. 32-34  Elicit from students the description of Bot and through the following questions:</vt:lpstr>
      <vt:lpstr>Questions Continued</vt:lpstr>
      <vt:lpstr>Questions Continued</vt:lpstr>
      <vt:lpstr>Key Words for writing</vt:lpstr>
      <vt:lpstr>Lessons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ann ahmed</cp:lastModifiedBy>
  <cp:revision>148</cp:revision>
  <dcterms:created xsi:type="dcterms:W3CDTF">2022-01-21T12:30:00Z</dcterms:created>
  <dcterms:modified xsi:type="dcterms:W3CDTF">2024-01-13T10:20:55Z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7E1A89B500EF49E19789A28B4F2C5BD0_13</vt:lpwstr>
  </property>
  <property fmtid="{D5CDD505-2E9C-101B-9397-08002B2CF9AE}" pid="3" name="KSOProductBuildVer">
    <vt:lpwstr>1033-12.2.0.13359</vt:lpwstr>
  </property>
</Properties>
</file>