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78" r:id="rId3"/>
    <p:sldId id="257" r:id="rId4"/>
    <p:sldId id="258" r:id="rId5"/>
    <p:sldId id="269" r:id="rId6"/>
    <p:sldId id="263" r:id="rId7"/>
    <p:sldId id="265" r:id="rId8"/>
    <p:sldId id="267" r:id="rId9"/>
    <p:sldId id="270" r:id="rId10"/>
    <p:sldId id="276" r:id="rId11"/>
    <p:sldId id="272" r:id="rId12"/>
    <p:sldId id="275" r:id="rId13"/>
    <p:sldId id="277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78" autoAdjust="0"/>
    <p:restoredTop sz="94660"/>
  </p:normalViewPr>
  <p:slideViewPr>
    <p:cSldViewPr snapToGrid="0">
      <p:cViewPr varScale="1">
        <p:scale>
          <a:sx n="82" d="100"/>
          <a:sy n="82" d="100"/>
        </p:scale>
        <p:origin x="90" y="6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9308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5315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62405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036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4548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8735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8011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10/15/2023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1255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1179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10/15/2023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4273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8285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smtClean="0"/>
              <a:t>10/15/2023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051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10/15/2023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36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wall.net/hr/resource/5123667/german/wie-hilfst-du-zu-hause" TargetMode="External"/><Relationship Id="rId2" Type="http://schemas.openxmlformats.org/officeDocument/2006/relationships/hyperlink" Target="https://wordwall.net/pl/resource/60476026/was-machst-du-zu-hause" TargetMode="Externa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www.liveworksheets.com/w/de/deutsch-als-fremdsprache-daf/454809" TargetMode="External"/><Relationship Id="rId4" Type="http://schemas.openxmlformats.org/officeDocument/2006/relationships/hyperlink" Target="https://www.liveworksheets.com/w/de/german/1935714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1" y="1369270"/>
            <a:ext cx="8689976" cy="888623"/>
          </a:xfrm>
        </p:spPr>
        <p:txBody>
          <a:bodyPr>
            <a:normAutofit/>
          </a:bodyPr>
          <a:lstStyle/>
          <a:p>
            <a:r>
              <a:rPr lang="en-IE" sz="4800" dirty="0" err="1">
                <a:solidFill>
                  <a:srgbClr val="00B050"/>
                </a:solidFill>
              </a:rPr>
              <a:t>Wie</a:t>
            </a:r>
            <a:r>
              <a:rPr lang="en-IE" sz="4800" dirty="0">
                <a:solidFill>
                  <a:srgbClr val="00B050"/>
                </a:solidFill>
              </a:rPr>
              <a:t> </a:t>
            </a:r>
            <a:r>
              <a:rPr lang="en-IE" sz="4800" dirty="0" err="1">
                <a:solidFill>
                  <a:srgbClr val="00B050"/>
                </a:solidFill>
              </a:rPr>
              <a:t>hilfst</a:t>
            </a:r>
            <a:r>
              <a:rPr lang="en-IE" sz="4800" dirty="0">
                <a:solidFill>
                  <a:srgbClr val="00B050"/>
                </a:solidFill>
              </a:rPr>
              <a:t> du </a:t>
            </a:r>
            <a:r>
              <a:rPr lang="en-IE" sz="4800" dirty="0" err="1">
                <a:solidFill>
                  <a:srgbClr val="00B050"/>
                </a:solidFill>
              </a:rPr>
              <a:t>zu</a:t>
            </a:r>
            <a:r>
              <a:rPr lang="en-IE" sz="4800" dirty="0">
                <a:solidFill>
                  <a:srgbClr val="00B050"/>
                </a:solidFill>
              </a:rPr>
              <a:t> </a:t>
            </a:r>
            <a:r>
              <a:rPr lang="en-IE" sz="4800" dirty="0" err="1">
                <a:solidFill>
                  <a:srgbClr val="00B050"/>
                </a:solidFill>
              </a:rPr>
              <a:t>Hause</a:t>
            </a:r>
            <a:r>
              <a:rPr lang="en-IE" sz="5400" dirty="0">
                <a:solidFill>
                  <a:srgbClr val="00B050"/>
                </a:solidFill>
              </a:rPr>
              <a:t>?</a:t>
            </a:r>
          </a:p>
        </p:txBody>
      </p:sp>
      <p:pic>
        <p:nvPicPr>
          <p:cNvPr id="1030" name="Picture 6" descr="Image result for chor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922" y="2355283"/>
            <a:ext cx="9068432" cy="366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B852AD9C-A653-54DD-5F44-4401566E83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199" y="186747"/>
            <a:ext cx="3095625" cy="980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4">
            <a:extLst>
              <a:ext uri="{FF2B5EF4-FFF2-40B4-BE49-F238E27FC236}">
                <a16:creationId xmlns:a16="http://schemas.microsoft.com/office/drawing/2014/main" id="{F9241E3B-B389-8C24-A2C2-CF7ECC6408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4268" y="186747"/>
            <a:ext cx="921702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dirty="0">
                <a:solidFill>
                  <a:schemeClr val="accent2">
                    <a:lumMod val="75000"/>
                  </a:schemeClr>
                </a:solidFill>
                <a:latin typeface="Gill Sans MT" panose="020B0502020104020203" pitchFamily="34" charset="0"/>
              </a:rPr>
              <a:t>7. </a:t>
            </a:r>
            <a:r>
              <a:rPr lang="en-US" altLang="en-US" sz="3600" dirty="0" err="1">
                <a:solidFill>
                  <a:schemeClr val="accent2">
                    <a:lumMod val="75000"/>
                  </a:schemeClr>
                </a:solidFill>
                <a:latin typeface="Gill Sans MT" panose="020B0502020104020203" pitchFamily="34" charset="0"/>
              </a:rPr>
              <a:t>Klasse</a:t>
            </a:r>
            <a:r>
              <a:rPr lang="en-US" altLang="en-US" sz="3600" dirty="0">
                <a:solidFill>
                  <a:schemeClr val="accent2">
                    <a:lumMod val="75000"/>
                  </a:schemeClr>
                </a:solidFill>
                <a:latin typeface="Gill Sans MT" panose="020B0502020104020203" pitchFamily="34" charset="0"/>
              </a:rPr>
              <a:t> </a:t>
            </a:r>
          </a:p>
          <a:p>
            <a:pPr eaLnBrk="1" hangingPunct="1"/>
            <a:r>
              <a:rPr lang="en-US" altLang="en-US" sz="3600" dirty="0" err="1">
                <a:solidFill>
                  <a:schemeClr val="accent2">
                    <a:lumMod val="75000"/>
                  </a:schemeClr>
                </a:solidFill>
                <a:latin typeface="Gill Sans MT" panose="020B0502020104020203" pitchFamily="34" charset="0"/>
              </a:rPr>
              <a:t>Lektion</a:t>
            </a:r>
            <a:r>
              <a:rPr lang="en-US" altLang="en-US" sz="3600" dirty="0">
                <a:solidFill>
                  <a:schemeClr val="accent2">
                    <a:lumMod val="75000"/>
                  </a:schemeClr>
                </a:solidFill>
                <a:latin typeface="Gill Sans MT" panose="020B0502020104020203" pitchFamily="34" charset="0"/>
              </a:rPr>
              <a:t> 26: </a:t>
            </a:r>
            <a:r>
              <a:rPr lang="en-US" altLang="en-US" sz="3600" dirty="0" err="1">
                <a:solidFill>
                  <a:schemeClr val="accent2">
                    <a:lumMod val="75000"/>
                  </a:schemeClr>
                </a:solidFill>
                <a:latin typeface="Gill Sans MT" panose="020B0502020104020203" pitchFamily="34" charset="0"/>
              </a:rPr>
              <a:t>Hausordnung</a:t>
            </a:r>
            <a:endParaRPr lang="de-DE" altLang="en-US" sz="3600" dirty="0">
              <a:solidFill>
                <a:schemeClr val="accent2">
                  <a:lumMod val="75000"/>
                </a:schemeClr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7977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Vektor 19 einkaufen Clipart zum kostenlosen Download | FreeImages">
            <a:extLst>
              <a:ext uri="{FF2B5EF4-FFF2-40B4-BE49-F238E27FC236}">
                <a16:creationId xmlns:a16="http://schemas.microsoft.com/office/drawing/2014/main" id="{912D28E7-92BD-884E-BAE8-F736CDC42B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82" y="1654255"/>
            <a:ext cx="4999512" cy="4091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4">
            <a:extLst>
              <a:ext uri="{FF2B5EF4-FFF2-40B4-BE49-F238E27FC236}">
                <a16:creationId xmlns:a16="http://schemas.microsoft.com/office/drawing/2014/main" id="{ACA96CB0-C8B8-CAA1-95E6-3B7BBF1C9405}"/>
              </a:ext>
            </a:extLst>
          </p:cNvPr>
          <p:cNvSpPr txBox="1">
            <a:spLocks/>
          </p:cNvSpPr>
          <p:nvPr/>
        </p:nvSpPr>
        <p:spPr>
          <a:xfrm>
            <a:off x="913775" y="618517"/>
            <a:ext cx="10364451" cy="85402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IE" sz="4400" dirty="0" err="1">
                <a:solidFill>
                  <a:srgbClr val="FF0000"/>
                </a:solidFill>
              </a:rPr>
              <a:t>Im</a:t>
            </a:r>
            <a:r>
              <a:rPr lang="en-IE" sz="4400" dirty="0">
                <a:solidFill>
                  <a:srgbClr val="FF0000"/>
                </a:solidFill>
              </a:rPr>
              <a:t> </a:t>
            </a:r>
            <a:r>
              <a:rPr lang="en-IE" sz="4400" dirty="0" err="1">
                <a:solidFill>
                  <a:srgbClr val="FF0000"/>
                </a:solidFill>
              </a:rPr>
              <a:t>Supermarkt</a:t>
            </a:r>
            <a:r>
              <a:rPr lang="en-IE" sz="4400" dirty="0">
                <a:solidFill>
                  <a:srgbClr val="FF0000"/>
                </a:solidFill>
              </a:rPr>
              <a:t> </a:t>
            </a:r>
            <a:r>
              <a:rPr lang="en-IE" sz="4400" dirty="0" err="1">
                <a:solidFill>
                  <a:srgbClr val="FF0000"/>
                </a:solidFill>
              </a:rPr>
              <a:t>einkaufen</a:t>
            </a:r>
            <a:endParaRPr lang="en-IE" sz="4400" dirty="0">
              <a:solidFill>
                <a:srgbClr val="FF0000"/>
              </a:solidFill>
            </a:endParaRPr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76D11F98-F012-B3B4-7EDC-0F1667CE6664}"/>
              </a:ext>
            </a:extLst>
          </p:cNvPr>
          <p:cNvSpPr txBox="1">
            <a:spLocks/>
          </p:cNvSpPr>
          <p:nvPr/>
        </p:nvSpPr>
        <p:spPr>
          <a:xfrm>
            <a:off x="5542808" y="1717444"/>
            <a:ext cx="5105400" cy="1314259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IE" sz="3600" dirty="0"/>
              <a:t>Ich </a:t>
            </a:r>
            <a:r>
              <a:rPr lang="en-IE" sz="3600" dirty="0" err="1"/>
              <a:t>kann</a:t>
            </a:r>
            <a:r>
              <a:rPr lang="en-IE" sz="3600" dirty="0"/>
              <a:t> </a:t>
            </a:r>
            <a:r>
              <a:rPr lang="en-IE" sz="3600" dirty="0" err="1"/>
              <a:t>im</a:t>
            </a:r>
            <a:r>
              <a:rPr lang="en-IE" sz="3600" dirty="0"/>
              <a:t> </a:t>
            </a:r>
            <a:r>
              <a:rPr lang="en-IE" sz="3600" dirty="0" err="1"/>
              <a:t>Supermarkt</a:t>
            </a:r>
            <a:r>
              <a:rPr lang="en-IE" sz="3600" dirty="0"/>
              <a:t> </a:t>
            </a:r>
            <a:r>
              <a:rPr lang="en-IE" sz="3600" dirty="0" err="1"/>
              <a:t>einkaufen</a:t>
            </a:r>
            <a:r>
              <a:rPr lang="en-IE" sz="3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48165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4400" dirty="0">
                <a:solidFill>
                  <a:srgbClr val="FF0000"/>
                </a:solidFill>
              </a:rPr>
              <a:t>Das bad </a:t>
            </a:r>
            <a:r>
              <a:rPr lang="en-IE" sz="4400" dirty="0" err="1">
                <a:solidFill>
                  <a:srgbClr val="FF0000"/>
                </a:solidFill>
              </a:rPr>
              <a:t>putzen</a:t>
            </a:r>
            <a:endParaRPr lang="en-IE" sz="4400" dirty="0">
              <a:solidFill>
                <a:srgbClr val="FF0000"/>
              </a:solidFill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513" y="2366963"/>
            <a:ext cx="4665173" cy="3424237"/>
          </a:xfrm>
        </p:spPr>
      </p:pic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IE" sz="3600" dirty="0" err="1"/>
              <a:t>Ich</a:t>
            </a:r>
            <a:r>
              <a:rPr lang="en-IE" sz="3600" dirty="0"/>
              <a:t> </a:t>
            </a:r>
            <a:r>
              <a:rPr lang="en-IE" sz="3600" dirty="0" err="1"/>
              <a:t>putze</a:t>
            </a:r>
            <a:r>
              <a:rPr lang="en-IE" sz="3600" dirty="0"/>
              <a:t> das bad.</a:t>
            </a:r>
          </a:p>
        </p:txBody>
      </p:sp>
    </p:spTree>
    <p:extLst>
      <p:ext uri="{BB962C8B-B14F-4D97-AF65-F5344CB8AC3E}">
        <p14:creationId xmlns:p14="http://schemas.microsoft.com/office/powerpoint/2010/main" val="581289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4400" dirty="0">
                <a:solidFill>
                  <a:srgbClr val="FF0000"/>
                </a:solidFill>
              </a:rPr>
              <a:t>Den </a:t>
            </a:r>
            <a:r>
              <a:rPr lang="en-IE" sz="4400" dirty="0" err="1">
                <a:solidFill>
                  <a:srgbClr val="FF0000"/>
                </a:solidFill>
              </a:rPr>
              <a:t>müll</a:t>
            </a:r>
            <a:r>
              <a:rPr lang="en-IE" sz="4400" dirty="0">
                <a:solidFill>
                  <a:srgbClr val="FF0000"/>
                </a:solidFill>
              </a:rPr>
              <a:t> </a:t>
            </a:r>
            <a:r>
              <a:rPr lang="en-IE" sz="4400" dirty="0" err="1">
                <a:solidFill>
                  <a:srgbClr val="FF0000"/>
                </a:solidFill>
              </a:rPr>
              <a:t>rausbringen</a:t>
            </a:r>
            <a:endParaRPr lang="en-IE" sz="4400" dirty="0">
              <a:solidFill>
                <a:srgbClr val="FF0000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242" y="2052084"/>
            <a:ext cx="4152516" cy="3671822"/>
          </a:xfrm>
        </p:spPr>
      </p:pic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5023262" y="2367093"/>
            <a:ext cx="6254338" cy="10619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E" sz="3600" dirty="0"/>
              <a:t>Ich </a:t>
            </a:r>
            <a:r>
              <a:rPr lang="en-IE" sz="3600" dirty="0" err="1"/>
              <a:t>kann</a:t>
            </a:r>
            <a:r>
              <a:rPr lang="en-IE" sz="3600" dirty="0"/>
              <a:t> den </a:t>
            </a:r>
            <a:r>
              <a:rPr lang="en-IE" sz="3600" dirty="0" err="1"/>
              <a:t>Müll</a:t>
            </a:r>
            <a:r>
              <a:rPr lang="en-IE" sz="3600" dirty="0"/>
              <a:t> </a:t>
            </a:r>
            <a:r>
              <a:rPr lang="en-IE" sz="3600" dirty="0" err="1"/>
              <a:t>wegbringen</a:t>
            </a:r>
            <a:endParaRPr lang="en-IE" sz="3600" dirty="0"/>
          </a:p>
        </p:txBody>
      </p:sp>
    </p:spTree>
    <p:extLst>
      <p:ext uri="{BB962C8B-B14F-4D97-AF65-F5344CB8AC3E}">
        <p14:creationId xmlns:p14="http://schemas.microsoft.com/office/powerpoint/2010/main" val="778936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75DE72-A92B-4AC4-C28F-90893F8EF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646331"/>
          </a:xfrm>
        </p:spPr>
        <p:txBody>
          <a:bodyPr/>
          <a:lstStyle/>
          <a:p>
            <a:pPr algn="ctr"/>
            <a:r>
              <a:rPr lang="de-DE" b="1" u="sng" dirty="0">
                <a:solidFill>
                  <a:srgbClr val="00B050"/>
                </a:solidFill>
              </a:rPr>
              <a:t>Extra Linke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14C4DC-2449-7213-D89C-C8D929D3446C}"/>
              </a:ext>
            </a:extLst>
          </p:cNvPr>
          <p:cNvSpPr txBox="1"/>
          <p:nvPr/>
        </p:nvSpPr>
        <p:spPr>
          <a:xfrm>
            <a:off x="1418492" y="1416605"/>
            <a:ext cx="713642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>
                <a:hlinkClick r:id="rId2"/>
              </a:rPr>
              <a:t>https://wordwall.net/pl/resource/60476026/was-machst-du-zu-hause</a:t>
            </a:r>
            <a:endParaRPr lang="de-DE" dirty="0"/>
          </a:p>
          <a:p>
            <a:endParaRPr lang="de-DE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92CBC59-2445-C042-06FE-82B1BAE96385}"/>
              </a:ext>
            </a:extLst>
          </p:cNvPr>
          <p:cNvSpPr txBox="1"/>
          <p:nvPr/>
        </p:nvSpPr>
        <p:spPr>
          <a:xfrm>
            <a:off x="1327638" y="2105907"/>
            <a:ext cx="713642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>
                <a:hlinkClick r:id="rId3"/>
              </a:rPr>
              <a:t>https://wordwall.net/hr/resource/5123667/german/wie-hilfst-du-zu-hause</a:t>
            </a:r>
            <a:endParaRPr lang="de-DE" dirty="0"/>
          </a:p>
          <a:p>
            <a:endParaRPr lang="de-DE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7848C91-819D-A65F-DF5C-47B1879ABAB6}"/>
              </a:ext>
            </a:extLst>
          </p:cNvPr>
          <p:cNvSpPr txBox="1"/>
          <p:nvPr/>
        </p:nvSpPr>
        <p:spPr>
          <a:xfrm>
            <a:off x="1418492" y="2809835"/>
            <a:ext cx="61018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>
                <a:hlinkClick r:id="rId4"/>
              </a:rPr>
              <a:t>https://www.liveworksheets.com/w/de/german/1935714</a:t>
            </a:r>
            <a:endParaRPr lang="de-DE" dirty="0"/>
          </a:p>
          <a:p>
            <a:endParaRPr lang="de-DE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E9DE674-0988-1A30-7D4E-A7DD1A7150E3}"/>
              </a:ext>
            </a:extLst>
          </p:cNvPr>
          <p:cNvSpPr txBox="1"/>
          <p:nvPr/>
        </p:nvSpPr>
        <p:spPr>
          <a:xfrm>
            <a:off x="1418491" y="3378918"/>
            <a:ext cx="758483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>
                <a:hlinkClick r:id="rId5"/>
              </a:rPr>
              <a:t>https://www.liveworksheets.com/w/de/deutsch-als-fremdsprache-daf/454809</a:t>
            </a: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76146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8" grpId="0"/>
      <p:bldP spid="10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6C57DF5-BD50-68D0-FE8E-BD2ED2A61E07}"/>
              </a:ext>
            </a:extLst>
          </p:cNvPr>
          <p:cNvSpPr/>
          <p:nvPr/>
        </p:nvSpPr>
        <p:spPr>
          <a:xfrm>
            <a:off x="1139399" y="915796"/>
            <a:ext cx="43095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Kursbuch</a:t>
            </a:r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S. 14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44CB6C1-A490-4DFA-8F60-AD1B6BC71CF4}"/>
              </a:ext>
            </a:extLst>
          </p:cNvPr>
          <p:cNvSpPr/>
          <p:nvPr/>
        </p:nvSpPr>
        <p:spPr>
          <a:xfrm>
            <a:off x="1028972" y="2404626"/>
            <a:ext cx="50670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Arbeitsbuch</a:t>
            </a:r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S. 12</a:t>
            </a:r>
          </a:p>
        </p:txBody>
      </p:sp>
      <p:pic>
        <p:nvPicPr>
          <p:cNvPr id="3074" name="Picture 2" descr="Concept Checkers for Physics">
            <a:extLst>
              <a:ext uri="{FF2B5EF4-FFF2-40B4-BE49-F238E27FC236}">
                <a16:creationId xmlns:a16="http://schemas.microsoft.com/office/drawing/2014/main" id="{DD8C4F62-96EE-6957-C045-B4F9A15DA7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611" y="623451"/>
            <a:ext cx="4309578" cy="4991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8121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4400" dirty="0" err="1">
                <a:solidFill>
                  <a:srgbClr val="FF0000"/>
                </a:solidFill>
              </a:rPr>
              <a:t>staubsaugen</a:t>
            </a:r>
            <a:endParaRPr lang="en-IE" sz="4400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999" y="2366963"/>
            <a:ext cx="4024201" cy="3424237"/>
          </a:xfrm>
        </p:spPr>
      </p:pic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IE" sz="3600" dirty="0" err="1"/>
              <a:t>Ich</a:t>
            </a:r>
            <a:r>
              <a:rPr lang="en-IE" sz="3600" dirty="0"/>
              <a:t> </a:t>
            </a:r>
            <a:r>
              <a:rPr lang="en-IE" sz="3600" dirty="0" err="1"/>
              <a:t>sauge</a:t>
            </a:r>
            <a:r>
              <a:rPr lang="en-IE" sz="3600" dirty="0"/>
              <a:t> </a:t>
            </a:r>
            <a:r>
              <a:rPr lang="en-IE" sz="3600" dirty="0" err="1"/>
              <a:t>staub</a:t>
            </a:r>
            <a:r>
              <a:rPr lang="en-IE" sz="3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62101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4400" dirty="0" err="1">
                <a:solidFill>
                  <a:srgbClr val="FF0000"/>
                </a:solidFill>
              </a:rPr>
              <a:t>abwaschen</a:t>
            </a:r>
            <a:endParaRPr lang="en-IE" sz="4400" dirty="0">
              <a:solidFill>
                <a:srgbClr val="FF0000"/>
              </a:solidFill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1" y="2367092"/>
            <a:ext cx="5105400" cy="3395091"/>
          </a:xfrm>
        </p:spPr>
      </p:pic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IE" sz="3600" dirty="0"/>
              <a:t>Ich </a:t>
            </a:r>
            <a:r>
              <a:rPr lang="en-IE" sz="3600" dirty="0" err="1"/>
              <a:t>kann</a:t>
            </a:r>
            <a:r>
              <a:rPr lang="en-IE" sz="3600" dirty="0"/>
              <a:t> das </a:t>
            </a:r>
            <a:r>
              <a:rPr lang="en-IE" sz="3600" dirty="0" err="1"/>
              <a:t>Geschirr</a:t>
            </a:r>
            <a:r>
              <a:rPr lang="en-IE" sz="3600" dirty="0"/>
              <a:t> </a:t>
            </a:r>
            <a:r>
              <a:rPr lang="en-IE" sz="3600" dirty="0" err="1"/>
              <a:t>abspülen</a:t>
            </a:r>
            <a:r>
              <a:rPr lang="en-IE" sz="3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92229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4400" dirty="0">
                <a:solidFill>
                  <a:srgbClr val="FF0000"/>
                </a:solidFill>
              </a:rPr>
              <a:t>Den </a:t>
            </a:r>
            <a:r>
              <a:rPr lang="en-IE" sz="4400" dirty="0" err="1">
                <a:solidFill>
                  <a:srgbClr val="FF0000"/>
                </a:solidFill>
              </a:rPr>
              <a:t>tisch</a:t>
            </a:r>
            <a:r>
              <a:rPr lang="en-IE" sz="4400" dirty="0">
                <a:solidFill>
                  <a:srgbClr val="FF0000"/>
                </a:solidFill>
              </a:rPr>
              <a:t> </a:t>
            </a:r>
            <a:r>
              <a:rPr lang="en-IE" sz="4400" dirty="0" err="1">
                <a:solidFill>
                  <a:srgbClr val="FF0000"/>
                </a:solidFill>
              </a:rPr>
              <a:t>decken</a:t>
            </a:r>
            <a:endParaRPr lang="en-IE" sz="4400" dirty="0">
              <a:solidFill>
                <a:srgbClr val="FF0000"/>
              </a:solidFill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275" y="2366963"/>
            <a:ext cx="4565649" cy="3424237"/>
          </a:xfrm>
        </p:spPr>
      </p:pic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IE" sz="3600" dirty="0" err="1"/>
              <a:t>Ich</a:t>
            </a:r>
            <a:r>
              <a:rPr lang="en-IE" sz="3600" dirty="0"/>
              <a:t> </a:t>
            </a:r>
            <a:r>
              <a:rPr lang="en-IE" sz="3600" dirty="0" err="1"/>
              <a:t>decke</a:t>
            </a:r>
            <a:r>
              <a:rPr lang="en-IE" sz="3600" dirty="0"/>
              <a:t> den </a:t>
            </a:r>
            <a:r>
              <a:rPr lang="en-IE" sz="3600" dirty="0" err="1"/>
              <a:t>tisch</a:t>
            </a:r>
            <a:r>
              <a:rPr lang="en-IE" sz="3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3464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051538" y="796200"/>
            <a:ext cx="10364451" cy="1596177"/>
          </a:xfrm>
        </p:spPr>
        <p:txBody>
          <a:bodyPr>
            <a:normAutofit/>
          </a:bodyPr>
          <a:lstStyle/>
          <a:p>
            <a:r>
              <a:rPr lang="en-IE" sz="4400" dirty="0" err="1">
                <a:solidFill>
                  <a:srgbClr val="FF0000"/>
                </a:solidFill>
              </a:rPr>
              <a:t>kochen</a:t>
            </a:r>
            <a:endParaRPr lang="en-IE" sz="4400" dirty="0">
              <a:solidFill>
                <a:srgbClr val="FF0000"/>
              </a:solidFill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148" y="1716881"/>
            <a:ext cx="4759689" cy="3424237"/>
          </a:xfrm>
        </p:spPr>
      </p:pic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5035062" y="796200"/>
            <a:ext cx="5105400" cy="3424107"/>
          </a:xfrm>
        </p:spPr>
        <p:txBody>
          <a:bodyPr>
            <a:normAutofit/>
          </a:bodyPr>
          <a:lstStyle/>
          <a:p>
            <a:r>
              <a:rPr lang="en-IE" sz="3600" dirty="0"/>
              <a:t>Ich </a:t>
            </a:r>
            <a:r>
              <a:rPr lang="en-IE" sz="3600" dirty="0" err="1"/>
              <a:t>koche</a:t>
            </a:r>
            <a:r>
              <a:rPr lang="en-IE" sz="3600" dirty="0"/>
              <a:t>.</a:t>
            </a:r>
          </a:p>
          <a:p>
            <a:r>
              <a:rPr lang="en-IE" sz="3600" dirty="0"/>
              <a:t>Ich </a:t>
            </a:r>
            <a:r>
              <a:rPr lang="en-IE" sz="3600" dirty="0" err="1"/>
              <a:t>mache</a:t>
            </a:r>
            <a:r>
              <a:rPr lang="en-IE" sz="3600" dirty="0"/>
              <a:t> </a:t>
            </a:r>
            <a:r>
              <a:rPr lang="en-IE" sz="3600" dirty="0" err="1"/>
              <a:t>Frühstück</a:t>
            </a:r>
            <a:endParaRPr lang="en-IE" sz="3600" dirty="0"/>
          </a:p>
        </p:txBody>
      </p:sp>
    </p:spTree>
    <p:extLst>
      <p:ext uri="{BB962C8B-B14F-4D97-AF65-F5344CB8AC3E}">
        <p14:creationId xmlns:p14="http://schemas.microsoft.com/office/powerpoint/2010/main" val="2903844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4400" dirty="0">
                <a:solidFill>
                  <a:srgbClr val="FF0000"/>
                </a:solidFill>
              </a:rPr>
              <a:t>Den </a:t>
            </a:r>
            <a:r>
              <a:rPr lang="en-IE" sz="4400" dirty="0" err="1">
                <a:solidFill>
                  <a:srgbClr val="FF0000"/>
                </a:solidFill>
              </a:rPr>
              <a:t>Boden</a:t>
            </a:r>
            <a:r>
              <a:rPr lang="en-IE" sz="4400" dirty="0">
                <a:solidFill>
                  <a:srgbClr val="FF0000"/>
                </a:solidFill>
              </a:rPr>
              <a:t> </a:t>
            </a:r>
            <a:r>
              <a:rPr lang="en-IE" sz="4400" dirty="0" err="1">
                <a:solidFill>
                  <a:srgbClr val="FF0000"/>
                </a:solidFill>
              </a:rPr>
              <a:t>wischen</a:t>
            </a:r>
            <a:endParaRPr lang="en-IE" sz="4400" dirty="0">
              <a:solidFill>
                <a:srgbClr val="FF0000"/>
              </a:solidFill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8474" y="2366963"/>
            <a:ext cx="2277251" cy="3424237"/>
          </a:xfrm>
        </p:spPr>
      </p:pic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IE" sz="3600" dirty="0" err="1"/>
              <a:t>Ich</a:t>
            </a:r>
            <a:r>
              <a:rPr lang="en-IE" sz="3600" dirty="0"/>
              <a:t> </a:t>
            </a:r>
            <a:r>
              <a:rPr lang="en-IE" sz="3600" dirty="0" err="1"/>
              <a:t>wische</a:t>
            </a:r>
            <a:r>
              <a:rPr lang="en-IE" sz="3600" dirty="0"/>
              <a:t> den </a:t>
            </a:r>
            <a:r>
              <a:rPr lang="en-IE" sz="3600" dirty="0" err="1"/>
              <a:t>boden</a:t>
            </a:r>
            <a:r>
              <a:rPr lang="en-IE" sz="3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35931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4400" dirty="0">
                <a:solidFill>
                  <a:srgbClr val="FF0000"/>
                </a:solidFill>
              </a:rPr>
              <a:t>Das </a:t>
            </a:r>
            <a:r>
              <a:rPr lang="en-IE" sz="4400" dirty="0" err="1">
                <a:solidFill>
                  <a:srgbClr val="FF0000"/>
                </a:solidFill>
              </a:rPr>
              <a:t>bett</a:t>
            </a:r>
            <a:r>
              <a:rPr lang="en-IE" sz="4400" dirty="0">
                <a:solidFill>
                  <a:srgbClr val="FF0000"/>
                </a:solidFill>
              </a:rPr>
              <a:t> </a:t>
            </a:r>
            <a:r>
              <a:rPr lang="en-IE" sz="4400" dirty="0" err="1">
                <a:solidFill>
                  <a:srgbClr val="FF0000"/>
                </a:solidFill>
              </a:rPr>
              <a:t>machen</a:t>
            </a:r>
            <a:endParaRPr lang="en-IE" sz="4400" dirty="0">
              <a:solidFill>
                <a:srgbClr val="FF0000"/>
              </a:solidFill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40"/>
          <a:stretch/>
        </p:blipFill>
        <p:spPr>
          <a:xfrm>
            <a:off x="1617895" y="2366964"/>
            <a:ext cx="3698409" cy="3248226"/>
          </a:xfrm>
        </p:spPr>
      </p:pic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IE" sz="3600" dirty="0" err="1"/>
              <a:t>Ich</a:t>
            </a:r>
            <a:r>
              <a:rPr lang="en-IE" sz="3600" dirty="0"/>
              <a:t> </a:t>
            </a:r>
            <a:r>
              <a:rPr lang="en-IE" sz="3600" dirty="0" err="1"/>
              <a:t>mache</a:t>
            </a:r>
            <a:r>
              <a:rPr lang="en-IE" sz="3600" dirty="0"/>
              <a:t> das </a:t>
            </a:r>
            <a:r>
              <a:rPr lang="en-IE" sz="3600" dirty="0" err="1"/>
              <a:t>bett</a:t>
            </a:r>
            <a:r>
              <a:rPr lang="en-IE" sz="3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55741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4400" dirty="0">
                <a:solidFill>
                  <a:srgbClr val="FF0000"/>
                </a:solidFill>
              </a:rPr>
              <a:t>Mein </a:t>
            </a:r>
            <a:r>
              <a:rPr lang="en-IE" sz="4400" dirty="0" err="1">
                <a:solidFill>
                  <a:srgbClr val="FF0000"/>
                </a:solidFill>
              </a:rPr>
              <a:t>zimmer</a:t>
            </a:r>
            <a:r>
              <a:rPr lang="en-IE" sz="4400" dirty="0">
                <a:solidFill>
                  <a:srgbClr val="FF0000"/>
                </a:solidFill>
              </a:rPr>
              <a:t> </a:t>
            </a:r>
            <a:r>
              <a:rPr lang="en-IE" sz="4400" dirty="0" err="1">
                <a:solidFill>
                  <a:srgbClr val="FF0000"/>
                </a:solidFill>
              </a:rPr>
              <a:t>aufräumen</a:t>
            </a:r>
            <a:endParaRPr lang="en-IE" sz="4400" dirty="0">
              <a:solidFill>
                <a:srgbClr val="FF0000"/>
              </a:solidFill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79" y="1959429"/>
            <a:ext cx="6102510" cy="3110631"/>
          </a:xfrm>
        </p:spPr>
      </p:pic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6433457" y="2328117"/>
            <a:ext cx="5105400" cy="131425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IE" sz="3600" dirty="0"/>
              <a:t>Ich </a:t>
            </a:r>
            <a:r>
              <a:rPr lang="en-IE" sz="3600" dirty="0" err="1"/>
              <a:t>kann</a:t>
            </a:r>
            <a:r>
              <a:rPr lang="en-IE" sz="3600" dirty="0"/>
              <a:t> </a:t>
            </a:r>
            <a:r>
              <a:rPr lang="en-IE" sz="3600" dirty="0" err="1"/>
              <a:t>mein</a:t>
            </a:r>
            <a:r>
              <a:rPr lang="en-IE" sz="3600" dirty="0"/>
              <a:t> Zimmer </a:t>
            </a:r>
            <a:r>
              <a:rPr lang="en-IE" sz="3600" dirty="0" err="1"/>
              <a:t>aufräumen</a:t>
            </a:r>
            <a:r>
              <a:rPr lang="en-IE" sz="3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4763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0</TotalTime>
  <Words>156</Words>
  <Application>Microsoft Office PowerPoint</Application>
  <PresentationFormat>Widescreen</PresentationFormat>
  <Paragraphs>31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Gill Sans MT</vt:lpstr>
      <vt:lpstr>Gallery</vt:lpstr>
      <vt:lpstr>Wie hilfst du zu Hause?</vt:lpstr>
      <vt:lpstr>PowerPoint Presentation</vt:lpstr>
      <vt:lpstr>staubsaugen</vt:lpstr>
      <vt:lpstr>abwaschen</vt:lpstr>
      <vt:lpstr>Den tisch decken</vt:lpstr>
      <vt:lpstr>kochen</vt:lpstr>
      <vt:lpstr>Den Boden wischen</vt:lpstr>
      <vt:lpstr>Das bett machen</vt:lpstr>
      <vt:lpstr>Mein zimmer aufräumen</vt:lpstr>
      <vt:lpstr>PowerPoint Presentation</vt:lpstr>
      <vt:lpstr>Das bad putzen</vt:lpstr>
      <vt:lpstr>Den müll rausbringen</vt:lpstr>
      <vt:lpstr>Extra Linke 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Wie hilfst du zu Hause?</dc:title>
  <dc:creator>Kati Schulz</dc:creator>
  <cp:lastModifiedBy>Mona Ahmed Osman</cp:lastModifiedBy>
  <cp:revision>6</cp:revision>
  <dcterms:created xsi:type="dcterms:W3CDTF">2017-01-19T09:48:50Z</dcterms:created>
  <dcterms:modified xsi:type="dcterms:W3CDTF">2023-10-15T06:21:53Z</dcterms:modified>
</cp:coreProperties>
</file>