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083C-9997-533A-1DAF-64B41DB60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D1F06-F7AE-529B-5A0F-F916A6679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28BBE-A21D-AE46-1307-872D1B935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D4F-CFF1-4F57-B0B3-38D349E3118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FA570-F7B8-110F-D67A-CC0F4151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134CC-7223-F78E-4145-E9D60D39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B4E-19BB-4B8B-ACB4-9FAD7D07E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0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6D675-6F9D-DA9F-CE35-2CB2BA37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816F5-AE16-2BB1-45AF-4ADA90978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47168-A83F-E879-5CB0-7C20F6B49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D4F-CFF1-4F57-B0B3-38D349E3118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30247-B04F-B2B6-8B93-412A1B34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EE34C-67FA-878F-EA23-B24F95BA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B4E-19BB-4B8B-ACB4-9FAD7D07E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1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3148E-9F8D-A7CF-88E2-1FA139234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E52CF-4E8F-EA23-4A59-16C5F896A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28516-5CED-9F1C-0167-CFC87BE8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D4F-CFF1-4F57-B0B3-38D349E3118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3088F-FF8A-3EC6-E635-EFE7436F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F7483-0E92-96C0-DB37-9579A141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B4E-19BB-4B8B-ACB4-9FAD7D07E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9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1F8D1-707C-12E0-CDD4-0D37269B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D55EE-9323-CC5E-57B7-E4CA3F0F7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3E678-215F-79B5-61AA-D80F471C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D4F-CFF1-4F57-B0B3-38D349E3118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A80E-2BEB-4A88-9663-1F7FF81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1BD0B-405E-DD34-1B34-9A5F697D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B4E-19BB-4B8B-ACB4-9FAD7D07E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32C7E-2064-1D40-99FF-80DD22722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F7356-1822-544D-241D-8779F3060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97C24-7120-9973-4CE1-E9F0232F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D4F-CFF1-4F57-B0B3-38D349E3118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65D3-13B9-FDBB-41CA-62A14F90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8BA94-A56C-54EC-9F9E-216282FB4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B4E-19BB-4B8B-ACB4-9FAD7D07E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BE2D-0594-BBFA-BB1F-8BF57411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F2A9A-FF7E-3822-36A5-559493EDE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41E62-A708-CF44-86DE-2226F09E0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A507C-835D-6B39-A425-64E56A7F0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D4F-CFF1-4F57-B0B3-38D349E3118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12EBD-12BC-A82C-5B1A-50145C71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29AC4-EA3A-CD9A-7E19-4EA80F42E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B4E-19BB-4B8B-ACB4-9FAD7D07E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9330A-D7C2-D1B8-764C-BE23778C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7530D-2A6C-C6D3-EA09-35B3B8D99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866B3-3B83-5203-BC0B-4C0258EC1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41DD7-9335-7422-132A-5A2043F36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F9429-9D48-DA79-33E1-118BCFF92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289F13-2034-76BC-FFCF-69F6F589F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D4F-CFF1-4F57-B0B3-38D349E3118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9D24A5-001B-C095-FCF5-9DC6CB0B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4F29AB-F6B1-2166-E6AA-439F6EBB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B4E-19BB-4B8B-ACB4-9FAD7D07E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8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57F7-476D-46E8-408F-E869BB24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F9B5D-D931-DE71-CFC5-381F6B0C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D4F-CFF1-4F57-B0B3-38D349E3118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EEC6C-3E44-403C-CCB9-5AFAD91F2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49E63-519C-B214-27C9-1B242081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B4E-19BB-4B8B-ACB4-9FAD7D07E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8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E20FB-A2D5-8D59-4A7D-9E75D07E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D4F-CFF1-4F57-B0B3-38D349E3118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090757-3BD9-E1CD-E1F1-6A0E66FF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7F49D-59D3-099B-FD8B-62B96F65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B4E-19BB-4B8B-ACB4-9FAD7D07E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9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D50E-22F6-67B2-442F-77A5425D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A0780-09F0-7CDD-090C-B26ABDD04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483F4-1962-BED5-8748-70A9664F6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8F955-2A3E-80D1-A5A9-B71B27EBF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D4F-CFF1-4F57-B0B3-38D349E3118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9102F-73CB-2EE1-8B41-480829B1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D0339-E1FF-99A0-FD7A-8DBE2F1C4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B4E-19BB-4B8B-ACB4-9FAD7D07E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664F7-FB8A-3010-DD26-5717BF84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45415E-EB79-0A3B-75FA-42927F1B5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17719-B7A8-7830-F092-33E726E7B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97F6F-070B-3623-514C-4E80364A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D4F-CFF1-4F57-B0B3-38D349E3118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6280D-5EE2-C744-0117-A97E4E24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21575-8B98-62A8-8C04-99D01C97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2B4E-19BB-4B8B-ACB4-9FAD7D07E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4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D24D0-B134-2386-7CC4-F5C37876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93219-724A-92FA-0283-65077A46F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9537A-9E58-3655-AE45-6047EADED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A9D4F-CFF1-4F57-B0B3-38D349E3118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2E87D-D4CE-D7D1-4394-B26184590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44DF3-D908-22BE-3B27-E3BFC9F6B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22B4E-19BB-4B8B-ACB4-9FAD7D07E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8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F4446-8188-F1C6-2B5A-307635D9B5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70AC4-A6D6-2366-F918-393DAE52A8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2D2BA-CEB9-1C29-2F16-C4F569FDBAE7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FD7999-9CB8-09DC-646D-52D769F94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3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4A2E-9937-115E-6A71-68610772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7E307-8F70-7C13-F407-849B1FD80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6766C-30B6-3BD1-A4E4-EAA8DB240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9"/>
            <a:ext cx="12260826" cy="68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0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B9BC-94E8-73DB-9C74-1FD90E05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1A9F2-E28F-2462-ED31-6DFE272E2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8E6F1-FEF5-FDAD-F4F2-6CBDBBB58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0120"/>
            <a:ext cx="12192001" cy="687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0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D451-22AA-4552-52F1-8BEF9317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1B5E1-8CF4-F6A2-B64B-C427048E6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8E61D-C565-BB46-8FF6-799F1341A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" y="0"/>
            <a:ext cx="12171680" cy="68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5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C2DE-754B-01F8-E5E2-A87B436A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A17EA-155F-C64A-20A9-328BE97B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06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4486</TotalTime>
  <Words>2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Shahinaz HELMY</dc:creator>
  <cp:lastModifiedBy>Shahinaz HELMY</cp:lastModifiedBy>
  <cp:revision>1</cp:revision>
  <dcterms:created xsi:type="dcterms:W3CDTF">2024-04-18T17:27:15Z</dcterms:created>
  <dcterms:modified xsi:type="dcterms:W3CDTF">2024-04-21T20:13:21Z</dcterms:modified>
</cp:coreProperties>
</file>