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1ADC19-5434-4BCC-8235-24DEBF4F9797}"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E571E-91BD-4259-84BE-D749F61D571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62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1ADC19-5434-4BCC-8235-24DEBF4F9797}"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E571E-91BD-4259-84BE-D749F61D5718}" type="slidenum">
              <a:rPr lang="en-US" smtClean="0"/>
              <a:t>‹#›</a:t>
            </a:fld>
            <a:endParaRPr lang="en-US"/>
          </a:p>
        </p:txBody>
      </p:sp>
    </p:spTree>
    <p:extLst>
      <p:ext uri="{BB962C8B-B14F-4D97-AF65-F5344CB8AC3E}">
        <p14:creationId xmlns:p14="http://schemas.microsoft.com/office/powerpoint/2010/main" val="128855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1ADC19-5434-4BCC-8235-24DEBF4F9797}"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E571E-91BD-4259-84BE-D749F61D5718}" type="slidenum">
              <a:rPr lang="en-US" smtClean="0"/>
              <a:t>‹#›</a:t>
            </a:fld>
            <a:endParaRPr lang="en-US"/>
          </a:p>
        </p:txBody>
      </p:sp>
    </p:spTree>
    <p:extLst>
      <p:ext uri="{BB962C8B-B14F-4D97-AF65-F5344CB8AC3E}">
        <p14:creationId xmlns:p14="http://schemas.microsoft.com/office/powerpoint/2010/main" val="213560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1ADC19-5434-4BCC-8235-24DEBF4F9797}"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E571E-91BD-4259-84BE-D749F61D5718}" type="slidenum">
              <a:rPr lang="en-US" smtClean="0"/>
              <a:t>‹#›</a:t>
            </a:fld>
            <a:endParaRPr lang="en-US"/>
          </a:p>
        </p:txBody>
      </p:sp>
    </p:spTree>
    <p:extLst>
      <p:ext uri="{BB962C8B-B14F-4D97-AF65-F5344CB8AC3E}">
        <p14:creationId xmlns:p14="http://schemas.microsoft.com/office/powerpoint/2010/main" val="398516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1ADC19-5434-4BCC-8235-24DEBF4F9797}"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E571E-91BD-4259-84BE-D749F61D571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38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1ADC19-5434-4BCC-8235-24DEBF4F9797}"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E571E-91BD-4259-84BE-D749F61D5718}" type="slidenum">
              <a:rPr lang="en-US" smtClean="0"/>
              <a:t>‹#›</a:t>
            </a:fld>
            <a:endParaRPr lang="en-US"/>
          </a:p>
        </p:txBody>
      </p:sp>
    </p:spTree>
    <p:extLst>
      <p:ext uri="{BB962C8B-B14F-4D97-AF65-F5344CB8AC3E}">
        <p14:creationId xmlns:p14="http://schemas.microsoft.com/office/powerpoint/2010/main" val="186045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1ADC19-5434-4BCC-8235-24DEBF4F9797}"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E571E-91BD-4259-84BE-D749F61D5718}" type="slidenum">
              <a:rPr lang="en-US" smtClean="0"/>
              <a:t>‹#›</a:t>
            </a:fld>
            <a:endParaRPr lang="en-US"/>
          </a:p>
        </p:txBody>
      </p:sp>
    </p:spTree>
    <p:extLst>
      <p:ext uri="{BB962C8B-B14F-4D97-AF65-F5344CB8AC3E}">
        <p14:creationId xmlns:p14="http://schemas.microsoft.com/office/powerpoint/2010/main" val="78336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1ADC19-5434-4BCC-8235-24DEBF4F9797}"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E571E-91BD-4259-84BE-D749F61D5718}" type="slidenum">
              <a:rPr lang="en-US" smtClean="0"/>
              <a:t>‹#›</a:t>
            </a:fld>
            <a:endParaRPr lang="en-US"/>
          </a:p>
        </p:txBody>
      </p:sp>
    </p:spTree>
    <p:extLst>
      <p:ext uri="{BB962C8B-B14F-4D97-AF65-F5344CB8AC3E}">
        <p14:creationId xmlns:p14="http://schemas.microsoft.com/office/powerpoint/2010/main" val="111903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1ADC19-5434-4BCC-8235-24DEBF4F9797}" type="datetimeFigureOut">
              <a:rPr lang="en-US" smtClean="0"/>
              <a:t>5/1/2024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37E571E-91BD-4259-84BE-D749F61D5718}" type="slidenum">
              <a:rPr lang="en-US" smtClean="0"/>
              <a:t>‹#›</a:t>
            </a:fld>
            <a:endParaRPr lang="en-US"/>
          </a:p>
        </p:txBody>
      </p:sp>
    </p:spTree>
    <p:extLst>
      <p:ext uri="{BB962C8B-B14F-4D97-AF65-F5344CB8AC3E}">
        <p14:creationId xmlns:p14="http://schemas.microsoft.com/office/powerpoint/2010/main" val="395084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A1ADC19-5434-4BCC-8235-24DEBF4F9797}" type="datetimeFigureOut">
              <a:rPr lang="en-US" smtClean="0"/>
              <a:t>5/1/2024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37E571E-91BD-4259-84BE-D749F61D5718}" type="slidenum">
              <a:rPr lang="en-US" smtClean="0"/>
              <a:t>‹#›</a:t>
            </a:fld>
            <a:endParaRPr lang="en-US"/>
          </a:p>
        </p:txBody>
      </p:sp>
    </p:spTree>
    <p:extLst>
      <p:ext uri="{BB962C8B-B14F-4D97-AF65-F5344CB8AC3E}">
        <p14:creationId xmlns:p14="http://schemas.microsoft.com/office/powerpoint/2010/main" val="128681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1ADC19-5434-4BCC-8235-24DEBF4F9797}"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E571E-91BD-4259-84BE-D749F61D5718}" type="slidenum">
              <a:rPr lang="en-US" smtClean="0"/>
              <a:t>‹#›</a:t>
            </a:fld>
            <a:endParaRPr lang="en-US"/>
          </a:p>
        </p:txBody>
      </p:sp>
    </p:spTree>
    <p:extLst>
      <p:ext uri="{BB962C8B-B14F-4D97-AF65-F5344CB8AC3E}">
        <p14:creationId xmlns:p14="http://schemas.microsoft.com/office/powerpoint/2010/main" val="28102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1ADC19-5434-4BCC-8235-24DEBF4F9797}" type="datetimeFigureOut">
              <a:rPr lang="en-US" smtClean="0"/>
              <a:t>5/1/2024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37E571E-91BD-4259-84BE-D749F61D571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28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FucCC3NXp1YMwg5y8OmLEPIF9435dcqOX7PZUr7nZ2M/htmlpresent"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2A5286-096F-FDFE-532C-FE261D6E75DF}"/>
              </a:ext>
            </a:extLst>
          </p:cNvPr>
          <p:cNvPicPr>
            <a:picLocks noChangeAspect="1"/>
          </p:cNvPicPr>
          <p:nvPr/>
        </p:nvPicPr>
        <p:blipFill>
          <a:blip r:embed="rId2"/>
          <a:stretch>
            <a:fillRect/>
          </a:stretch>
        </p:blipFill>
        <p:spPr>
          <a:xfrm>
            <a:off x="374439" y="512467"/>
            <a:ext cx="11443122" cy="5430282"/>
          </a:xfrm>
          <a:prstGeom prst="rect">
            <a:avLst/>
          </a:prstGeom>
        </p:spPr>
      </p:pic>
      <p:sp>
        <p:nvSpPr>
          <p:cNvPr id="7" name="TextBox 6">
            <a:extLst>
              <a:ext uri="{FF2B5EF4-FFF2-40B4-BE49-F238E27FC236}">
                <a16:creationId xmlns:a16="http://schemas.microsoft.com/office/drawing/2014/main" id="{349A92D3-4B3F-5F05-C42C-B5CEC2A1D76D}"/>
              </a:ext>
            </a:extLst>
          </p:cNvPr>
          <p:cNvSpPr txBox="1"/>
          <p:nvPr/>
        </p:nvSpPr>
        <p:spPr>
          <a:xfrm>
            <a:off x="1499419" y="5942749"/>
            <a:ext cx="9193161" cy="1200329"/>
          </a:xfrm>
          <a:prstGeom prst="rect">
            <a:avLst/>
          </a:prstGeom>
          <a:solidFill>
            <a:schemeClr val="bg2"/>
          </a:solidFill>
        </p:spPr>
        <p:txBody>
          <a:bodyPr wrap="square">
            <a:spAutoFit/>
          </a:bodyPr>
          <a:lstStyle/>
          <a:p>
            <a:r>
              <a:rPr lang="en-US" sz="2400" dirty="0">
                <a:hlinkClick r:id="rId3"/>
              </a:rPr>
              <a:t>https://docs.google.com/presentation/d/1FucCC3NXp1YMwg5y8OmLEPIF9435dcqOX7PZUr7nZ2M/htmlpresent#</a:t>
            </a:r>
            <a:r>
              <a:rPr lang="en-US" sz="2400" dirty="0"/>
              <a:t>!</a:t>
            </a:r>
          </a:p>
          <a:p>
            <a:endParaRPr lang="en-US" sz="2400" dirty="0"/>
          </a:p>
        </p:txBody>
      </p:sp>
    </p:spTree>
    <p:extLst>
      <p:ext uri="{BB962C8B-B14F-4D97-AF65-F5344CB8AC3E}">
        <p14:creationId xmlns:p14="http://schemas.microsoft.com/office/powerpoint/2010/main" val="188454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8A15D-E2A9-2C03-8364-D5A5E41F69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4F453F-72E2-2BB4-1F3C-611C7E83D0E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C9C6E7A-58F4-40AD-6A33-C87E686C4A95}"/>
              </a:ext>
            </a:extLst>
          </p:cNvPr>
          <p:cNvPicPr>
            <a:picLocks noChangeAspect="1"/>
          </p:cNvPicPr>
          <p:nvPr/>
        </p:nvPicPr>
        <p:blipFill>
          <a:blip r:embed="rId2"/>
          <a:stretch>
            <a:fillRect/>
          </a:stretch>
        </p:blipFill>
        <p:spPr>
          <a:xfrm>
            <a:off x="1036321" y="14357"/>
            <a:ext cx="10231448" cy="6843643"/>
          </a:xfrm>
          <a:prstGeom prst="rect">
            <a:avLst/>
          </a:prstGeom>
        </p:spPr>
      </p:pic>
    </p:spTree>
    <p:extLst>
      <p:ext uri="{BB962C8B-B14F-4D97-AF65-F5344CB8AC3E}">
        <p14:creationId xmlns:p14="http://schemas.microsoft.com/office/powerpoint/2010/main" val="3487680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B68C-8DFA-BF8D-D88D-A830CCBF37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6BF5B9-29A5-25E2-EC9F-DB30ECE2D63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ECAE8D7-1C5F-5492-886B-5CB8E4C1001F}"/>
              </a:ext>
            </a:extLst>
          </p:cNvPr>
          <p:cNvPicPr>
            <a:picLocks noChangeAspect="1"/>
          </p:cNvPicPr>
          <p:nvPr/>
        </p:nvPicPr>
        <p:blipFill>
          <a:blip r:embed="rId2"/>
          <a:stretch>
            <a:fillRect/>
          </a:stretch>
        </p:blipFill>
        <p:spPr>
          <a:xfrm>
            <a:off x="1036320" y="0"/>
            <a:ext cx="10369099" cy="6883376"/>
          </a:xfrm>
          <a:prstGeom prst="rect">
            <a:avLst/>
          </a:prstGeom>
        </p:spPr>
      </p:pic>
    </p:spTree>
    <p:extLst>
      <p:ext uri="{BB962C8B-B14F-4D97-AF65-F5344CB8AC3E}">
        <p14:creationId xmlns:p14="http://schemas.microsoft.com/office/powerpoint/2010/main" val="352425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4312-EB43-0C94-292F-262635BE256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29B3EB4-43C3-E4DF-4FA6-1CB4E5275F0F}"/>
              </a:ext>
            </a:extLst>
          </p:cNvPr>
          <p:cNvPicPr>
            <a:picLocks noGrp="1" noChangeAspect="1"/>
          </p:cNvPicPr>
          <p:nvPr>
            <p:ph idx="1"/>
          </p:nvPr>
        </p:nvPicPr>
        <p:blipFill>
          <a:blip r:embed="rId2"/>
          <a:stretch>
            <a:fillRect/>
          </a:stretch>
        </p:blipFill>
        <p:spPr>
          <a:xfrm>
            <a:off x="1097280" y="0"/>
            <a:ext cx="9650484" cy="6852050"/>
          </a:xfrm>
        </p:spPr>
      </p:pic>
    </p:spTree>
    <p:extLst>
      <p:ext uri="{BB962C8B-B14F-4D97-AF65-F5344CB8AC3E}">
        <p14:creationId xmlns:p14="http://schemas.microsoft.com/office/powerpoint/2010/main" val="336627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A22B-999B-1825-C7E6-A8FBBF31EF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5ACC11-446A-E89E-9AF3-8BA9C5AE588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6851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4795" y="-13648"/>
            <a:ext cx="11361420" cy="6496009"/>
          </a:xfrm>
          <a:prstGeom prst="rect">
            <a:avLst/>
          </a:prstGeom>
          <a:solidFill>
            <a:schemeClr val="bg1"/>
          </a:solidFill>
        </p:spPr>
        <p:txBody>
          <a:bodyPr wrap="square">
            <a:spAutoFit/>
          </a:bodyPr>
          <a:lstStyle/>
          <a:p>
            <a:pPr algn="ctr">
              <a:lnSpc>
                <a:spcPct val="107000"/>
              </a:lnSpc>
              <a:spcAft>
                <a:spcPts val="800"/>
              </a:spcAft>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FRIENDLY LETTER</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Dear (Michelle),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It's been a while since we last spoke or saw one another, with all the time that has passed, I think it has been around (6) years now if my memory serves me correctly?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I was going through some old things I had in storage and came across our old school yearbook (or write a similar reason that you thought of this old friend).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I was flipping through the pages when I came across your photo (and a photo of us together). My little trip down memory lane made me wonder what you have been up to all these years, where are you living now and what has life brought to you after all this time? Are you married? Any children? </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132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AAE360-65EC-4356-12CD-715C87D7DB56}"/>
              </a:ext>
            </a:extLst>
          </p:cNvPr>
          <p:cNvSpPr>
            <a:spLocks noGrp="1"/>
          </p:cNvSpPr>
          <p:nvPr>
            <p:ph idx="1"/>
          </p:nvPr>
        </p:nvSpPr>
        <p:spPr>
          <a:xfrm>
            <a:off x="483130" y="289889"/>
            <a:ext cx="11090171" cy="6568111"/>
          </a:xfrm>
          <a:solidFill>
            <a:schemeClr val="bg1"/>
          </a:solidFill>
        </p:spPr>
        <p:txBody>
          <a:bodyPr>
            <a:noAutofit/>
          </a:bodyPr>
          <a:lstStyle/>
          <a:p>
            <a:pPr marL="0" lvl="0" indent="0" algn="just" defTabSz="457200">
              <a:lnSpc>
                <a:spcPct val="107000"/>
              </a:lnSpc>
              <a:spcBef>
                <a:spcPts val="0"/>
              </a:spcBef>
              <a:spcAft>
                <a:spcPts val="800"/>
              </a:spcAft>
              <a:buClrTx/>
              <a:buSzTx/>
              <a:buNone/>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am now living in (Paris) with my (husband/boyfriend/wife etc.) (name) and we have been (dating/married) for (2) years now. I met (him/her) in (London) and (he/she) was working in (Paris) at the time. Things went from there and now we are happy, enjoying life and all its wonderful new beginnings together. </a:t>
            </a:r>
          </a:p>
          <a:p>
            <a:pPr marL="0" marR="0" algn="just">
              <a:lnSpc>
                <a:spcPct val="107000"/>
              </a:lnSpc>
              <a:spcBef>
                <a:spcPts val="0"/>
              </a:spcBef>
              <a:spcAft>
                <a:spcPts val="8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 the work front, I am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use this area to talk a little about your current work, what you do etc.).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about you? Tell me a little about what you are doing! I have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(enclosed/attached)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some current photos of me and (name of partner), if you have any recent photos I would love to see them!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hope to hear back from you, really looking forward to learning all about what you have been up to and where you have been all this time!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 the best,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defTabSz="457200">
              <a:lnSpc>
                <a:spcPct val="107000"/>
              </a:lnSpc>
              <a:spcBef>
                <a:spcPts val="0"/>
              </a:spcBef>
              <a:spcAft>
                <a:spcPts val="800"/>
              </a:spcAft>
              <a:buClrTx/>
              <a:buSzTx/>
              <a:buNone/>
            </a:pP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104650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39</TotalTime>
  <Words>345</Words>
  <Application>Microsoft Office PowerPoint</Application>
  <PresentationFormat>Widescreen</PresentationFormat>
  <Paragraphs>11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Shahinaz HELMY</dc:creator>
  <cp:lastModifiedBy>ELIF KOPTEKIN HEGAZY</cp:lastModifiedBy>
  <cp:revision>4</cp:revision>
  <dcterms:created xsi:type="dcterms:W3CDTF">2024-04-26T18:51:55Z</dcterms:created>
  <dcterms:modified xsi:type="dcterms:W3CDTF">2024-05-01T10:42:44Z</dcterms:modified>
</cp:coreProperties>
</file>