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8" r:id="rId2"/>
    <p:sldId id="400" r:id="rId3"/>
    <p:sldId id="481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33" r:id="rId12"/>
    <p:sldId id="491" r:id="rId13"/>
    <p:sldId id="489" r:id="rId14"/>
    <p:sldId id="490" r:id="rId15"/>
    <p:sldId id="808" r:id="rId16"/>
    <p:sldId id="814" r:id="rId17"/>
    <p:sldId id="813" r:id="rId18"/>
    <p:sldId id="434" r:id="rId19"/>
    <p:sldId id="387" r:id="rId20"/>
    <p:sldId id="511" r:id="rId21"/>
    <p:sldId id="512" r:id="rId22"/>
    <p:sldId id="533" r:id="rId23"/>
    <p:sldId id="514" r:id="rId24"/>
    <p:sldId id="516" r:id="rId25"/>
    <p:sldId id="5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9B9"/>
    <a:srgbClr val="FFD5FF"/>
    <a:srgbClr val="FFC5FF"/>
    <a:srgbClr val="E6E6E6"/>
    <a:srgbClr val="FFB84F"/>
    <a:srgbClr val="0066FF"/>
    <a:srgbClr val="FFFF66"/>
    <a:srgbClr val="CC00FF"/>
    <a:srgbClr val="CCFFFF"/>
    <a:srgbClr val="F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6404" autoAdjust="0"/>
  </p:normalViewPr>
  <p:slideViewPr>
    <p:cSldViewPr snapToGrid="0">
      <p:cViewPr varScale="1">
        <p:scale>
          <a:sx n="60" d="100"/>
          <a:sy n="60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3808-2524-4AD8-852C-544220036A4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0004-C0C3-417A-B892-C0421AE802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81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7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23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1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69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791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475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854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555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05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7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61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42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9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0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0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0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7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79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9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36A6-C5A4-4C58-9792-ACA3617B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2F64-6FAC-4216-AFA5-1AA4ADF4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95B4-6735-409D-8881-FD508A94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05C4-D641-457C-A00F-6694444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8D46-BEE3-40A5-ADE4-84875972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1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42E17-DCCF-4A92-9A76-94DB87A3F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EFDD-F8D4-4773-AB8B-026DEC68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2601-1C23-4AFF-B3EA-1D8FD821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A5E9-37ED-488B-8EB5-43B108B5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1C0F-BBBD-42A8-B71F-7D311ACE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4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7837-CC74-4C94-A911-EC6E2EE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E1AF-0C58-4C7A-9562-CB849D7A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DC36-4EAD-479B-8DFB-0C446B88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71BE-6B80-4FE0-BA25-E768F46E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9E2A-58D5-4B6F-A54D-85327E92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E900-CD6E-4E7E-BF4E-C7B94B8B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8C6C-AC41-4B61-9FB3-CE0CECC0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B35F-FB0C-43B7-BF26-53E4E365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8ED4-013B-4F62-B6D7-CBB145C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5092D-42D0-4414-8E18-65F94601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9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89B3-082D-415E-999F-85D1EBEE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136-613F-431C-95EB-D7826EDBE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4164-BF6F-4898-B6F5-457C0C9D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DA34-3ED2-467F-B31B-AFC50FB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4433-59D8-4980-A4BF-61D8E358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75BD-9081-4EF1-8BF2-D3E70AA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9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5EBB-CF66-4897-97E8-204A233E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7AC3-1C33-494A-ABBD-C1C0964AD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1CA56-61A2-46C9-B951-34AF4D7C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5976D-329B-47D0-ADEC-DB33EEC77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5D662-A082-4C72-9115-D59E844B1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C8F08-889E-45BF-B2B9-A6FB18A1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C17A0-A5C6-41A7-8377-95C8229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98536-684A-4B34-898A-05FFECF9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3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97D-AFB2-4FC9-A89D-27DEF8C3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FF3C8-740D-491D-8472-6146BFBE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52725-1B22-4598-B11D-C694395F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80A26-5E68-4951-9718-2C87F678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8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CD47E-C912-483E-A5B9-01EF3BFD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2E0BA-F27A-4AA0-9D3B-01C3EC4D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8FEE6-AFB6-48C5-8229-BAA7AFBB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3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1F59-DCA9-459C-A4D1-4BB7EACA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0162-D431-4D70-B067-9B9E95C5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E4A55-4463-44D5-B9FE-1FE630119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1996F-C3B4-4FC2-9149-BFC8C7E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DCFC-9EAD-4BD4-931E-8719AED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FBCB-85E0-4FA9-90BE-1A2652A7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0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97-EAEE-4EC8-811E-8E60E46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A58C9-627F-4CD9-899E-3464EBFA5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ABC2-BB1F-447E-9E37-4EC903426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4E5E-88CF-4369-927F-B5B8C333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D8479-45F5-47D7-875B-AF4FB506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45A1-B939-4373-89FC-686B5456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9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31F7F-D1E8-4D4C-8BA0-678A4D05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3A87-B4A4-4C5C-9ED7-5CEE6DCF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38B4-81E2-4F9B-87DD-DE1776CA8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2181-1FFF-4F27-A05B-1BCC0A338C54}" type="datetimeFigureOut">
              <a:rPr lang="en-GB" smtClean="0"/>
              <a:t>19/04/2024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6E54-8871-4F77-9E4A-5AC6941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7602-F27F-42A3-81C6-51E9A26A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3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6D01D2-E93E-4EC3-BF98-6C6851070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9"/>
            <a:ext cx="12191999" cy="6998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4F02F-8991-42A7-9FEC-37E81BF15F62}"/>
              </a:ext>
            </a:extLst>
          </p:cNvPr>
          <p:cNvSpPr txBox="1"/>
          <p:nvPr/>
        </p:nvSpPr>
        <p:spPr>
          <a:xfrm>
            <a:off x="210710" y="1250148"/>
            <a:ext cx="117607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ZWAdobeF" pitchFamily="2" charset="0"/>
              </a:rPr>
              <a:t>Money</a:t>
            </a:r>
            <a:endParaRPr lang="en-GB" sz="6000" b="1" dirty="0">
              <a:latin typeface="KG Red Hands Outline" panose="02000000000000000000" pitchFamily="2" charset="0"/>
              <a:ea typeface="Yu Gothic UI" panose="020B05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70B10-36BF-4676-B83D-F944805B247A}"/>
              </a:ext>
            </a:extLst>
          </p:cNvPr>
          <p:cNvSpPr/>
          <p:nvPr/>
        </p:nvSpPr>
        <p:spPr>
          <a:xfrm>
            <a:off x="4678842" y="212621"/>
            <a:ext cx="2824479" cy="768804"/>
          </a:xfrm>
          <a:prstGeom prst="rect">
            <a:avLst/>
          </a:prstGeom>
          <a:solidFill>
            <a:srgbClr val="6D97B7"/>
          </a:solidFill>
          <a:ln>
            <a:solidFill>
              <a:srgbClr val="6D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YEAR 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5A8E0A-67E1-46CF-AC46-0C0091323863}"/>
              </a:ext>
            </a:extLst>
          </p:cNvPr>
          <p:cNvSpPr/>
          <p:nvPr/>
        </p:nvSpPr>
        <p:spPr>
          <a:xfrm>
            <a:off x="4675925" y="2769407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E4E81-AE7D-4A09-ACBC-5E8C3FEBB1BD}"/>
              </a:ext>
            </a:extLst>
          </p:cNvPr>
          <p:cNvSpPr/>
          <p:nvPr/>
        </p:nvSpPr>
        <p:spPr>
          <a:xfrm>
            <a:off x="4873897" y="2569470"/>
            <a:ext cx="5389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Recognising coins</a:t>
            </a:r>
            <a:endParaRPr lang="en-GB" sz="3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55E70A-CADB-49F7-8E1B-DA3BFE914C70}"/>
              </a:ext>
            </a:extLst>
          </p:cNvPr>
          <p:cNvSpPr/>
          <p:nvPr/>
        </p:nvSpPr>
        <p:spPr>
          <a:xfrm>
            <a:off x="4675925" y="3323570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567008-DD21-40F3-9130-842CE4204EE6}"/>
              </a:ext>
            </a:extLst>
          </p:cNvPr>
          <p:cNvSpPr/>
          <p:nvPr/>
        </p:nvSpPr>
        <p:spPr>
          <a:xfrm>
            <a:off x="4873897" y="3159029"/>
            <a:ext cx="5389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Recognising banknotes</a:t>
            </a:r>
            <a:endParaRPr lang="en-GB" sz="3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E8945A-6D07-4B59-BE05-64B692E89308}"/>
              </a:ext>
            </a:extLst>
          </p:cNvPr>
          <p:cNvSpPr/>
          <p:nvPr/>
        </p:nvSpPr>
        <p:spPr>
          <a:xfrm>
            <a:off x="4675925" y="3877734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8C479B-6C7D-4A8F-BD74-2795219A7D9A}"/>
              </a:ext>
            </a:extLst>
          </p:cNvPr>
          <p:cNvSpPr/>
          <p:nvPr/>
        </p:nvSpPr>
        <p:spPr>
          <a:xfrm>
            <a:off x="4873897" y="3687033"/>
            <a:ext cx="5389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Counting coins</a:t>
            </a:r>
            <a:endParaRPr lang="en-GB" sz="3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899DEF-5DAF-7BC2-92DE-DFF9889F292A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3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B3B9D-A150-445A-9141-B1A1E3D5F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3E8941-0E34-78B1-95BC-39CFC722EE43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1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Recognising banknotes</a:t>
            </a:r>
            <a:endParaRPr lang="en-GB" sz="11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endParaRPr lang="en-GB" sz="11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38737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52A9AB-AB4D-16BC-3376-170EC1335335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4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582E1-0321-463D-BDB0-DF767FD37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CBE0FA2-B5E8-4040-A04F-7816F2F89356}"/>
              </a:ext>
            </a:extLst>
          </p:cNvPr>
          <p:cNvSpPr txBox="1">
            <a:spLocks/>
          </p:cNvSpPr>
          <p:nvPr/>
        </p:nvSpPr>
        <p:spPr>
          <a:xfrm>
            <a:off x="7324537" y="2262914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69E139-15A2-6779-16EA-B216E58B1C58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45D9E-D4E9-4E01-871B-98908FA3D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DE9B594-CFD7-40AE-BAF8-C79AB7BFE8EB}"/>
              </a:ext>
            </a:extLst>
          </p:cNvPr>
          <p:cNvSpPr txBox="1">
            <a:spLocks/>
          </p:cNvSpPr>
          <p:nvPr/>
        </p:nvSpPr>
        <p:spPr>
          <a:xfrm>
            <a:off x="7324537" y="2262914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54A8F6-1DCE-050E-A8F3-4D2B4125F267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2C53E-1D12-4453-B6EC-1C5914D41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21EBA7-27DF-4E97-A382-399ACC7F703B}"/>
              </a:ext>
            </a:extLst>
          </p:cNvPr>
          <p:cNvSpPr txBox="1">
            <a:spLocks/>
          </p:cNvSpPr>
          <p:nvPr/>
        </p:nvSpPr>
        <p:spPr>
          <a:xfrm>
            <a:off x="7324537" y="2262914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0CCDDA-A37F-EB0A-6B6E-3501F80BB753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E1596-10CA-4289-8588-CD74B8B7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555F99-429D-42E9-ADA7-2B435E93370C}"/>
              </a:ext>
            </a:extLst>
          </p:cNvPr>
          <p:cNvSpPr txBox="1"/>
          <p:nvPr/>
        </p:nvSpPr>
        <p:spPr>
          <a:xfrm>
            <a:off x="442450" y="411304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Look at the notes below.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F9BBA5-6674-4B16-B3BC-5AAC437FFE2E}"/>
              </a:ext>
            </a:extLst>
          </p:cNvPr>
          <p:cNvSpPr txBox="1"/>
          <p:nvPr/>
        </p:nvSpPr>
        <p:spPr>
          <a:xfrm>
            <a:off x="221223" y="5533482"/>
            <a:ext cx="11749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Can you describe them?   What is the same?   What is different?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4DB22D-5E9F-41C0-B9FF-D081E4BE7F53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1F3A8-9A3A-449E-837D-32E5B843C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CCE6178-DB9A-49D2-8610-F6286FA5E93C}"/>
              </a:ext>
            </a:extLst>
          </p:cNvPr>
          <p:cNvSpPr/>
          <p:nvPr/>
        </p:nvSpPr>
        <p:spPr>
          <a:xfrm>
            <a:off x="3232067" y="1381668"/>
            <a:ext cx="7931841" cy="1104817"/>
          </a:xfrm>
          <a:prstGeom prst="wedgeRoundRectCallout">
            <a:avLst>
              <a:gd name="adj1" fmla="val -55334"/>
              <a:gd name="adj2" fmla="val 228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Do I have more than £15?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C4156-9392-4777-A2BD-44CFCEA2008F}"/>
              </a:ext>
            </a:extLst>
          </p:cNvPr>
          <p:cNvSpPr txBox="1"/>
          <p:nvPr/>
        </p:nvSpPr>
        <p:spPr>
          <a:xfrm>
            <a:off x="564842" y="5177886"/>
            <a:ext cx="5004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Yes, Dom has £20 in total.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897FA7-CE71-2CB0-EC7B-B41E9C10DCB5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86F1A-390F-403A-A60C-BD0591707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2B4575-236D-4D59-AA1F-73CE49862D68}"/>
              </a:ext>
            </a:extLst>
          </p:cNvPr>
          <p:cNvSpPr txBox="1"/>
          <p:nvPr/>
        </p:nvSpPr>
        <p:spPr>
          <a:xfrm>
            <a:off x="442450" y="5394228"/>
            <a:ext cx="941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Kat has the most as she has £20. Mo only has £15.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5DFC0-0416-4D37-A0BC-2E230A8B0C78}"/>
              </a:ext>
            </a:extLst>
          </p:cNvPr>
          <p:cNvSpPr txBox="1"/>
          <p:nvPr/>
        </p:nvSpPr>
        <p:spPr>
          <a:xfrm>
            <a:off x="442450" y="411304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has the most money? Explain how you know.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80F07E-22C7-915D-624E-1EEC2B434361}"/>
              </a:ext>
            </a:extLst>
          </p:cNvPr>
          <p:cNvSpPr/>
          <p:nvPr/>
        </p:nvSpPr>
        <p:spPr>
          <a:xfrm>
            <a:off x="10143462" y="6655981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29009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3568E-2973-4F2E-A2AC-4FD754165400}"/>
              </a:ext>
            </a:extLst>
          </p:cNvPr>
          <p:cNvSpPr txBox="1"/>
          <p:nvPr/>
        </p:nvSpPr>
        <p:spPr>
          <a:xfrm>
            <a:off x="206476" y="3173095"/>
            <a:ext cx="1174954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Counting coins</a:t>
            </a:r>
            <a:endParaRPr lang="en-GB" sz="11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endParaRPr lang="en-GB" sz="11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22B4D-94DC-50D0-DD07-5770EEF40C01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9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395722-55BA-4DFF-A837-04F44FF3E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307220-B97C-4C04-B3CA-F886DA89BF63}"/>
              </a:ext>
            </a:extLst>
          </p:cNvPr>
          <p:cNvSpPr/>
          <p:nvPr/>
        </p:nvSpPr>
        <p:spPr>
          <a:xfrm>
            <a:off x="10051029" y="1981300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C73D8A-FB78-41A5-BCC4-01E55FB8CCBF}"/>
              </a:ext>
            </a:extLst>
          </p:cNvPr>
          <p:cNvSpPr/>
          <p:nvPr/>
        </p:nvSpPr>
        <p:spPr>
          <a:xfrm>
            <a:off x="10051029" y="4373504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1EA43B-D6D6-4ECA-9C49-239737977F27}"/>
              </a:ext>
            </a:extLst>
          </p:cNvPr>
          <p:cNvSpPr txBox="1"/>
          <p:nvPr/>
        </p:nvSpPr>
        <p:spPr>
          <a:xfrm>
            <a:off x="10051029" y="2193384"/>
            <a:ext cx="1614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6585B1-79BD-4F76-8143-53B04D1156AA}"/>
              </a:ext>
            </a:extLst>
          </p:cNvPr>
          <p:cNvSpPr txBox="1"/>
          <p:nvPr/>
        </p:nvSpPr>
        <p:spPr>
          <a:xfrm>
            <a:off x="10051030" y="4577576"/>
            <a:ext cx="1614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14p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33CB30-41A8-4933-9141-550EAD92AB63}"/>
              </a:ext>
            </a:extLst>
          </p:cNvPr>
          <p:cNvSpPr txBox="1"/>
          <p:nvPr/>
        </p:nvSpPr>
        <p:spPr>
          <a:xfrm>
            <a:off x="431066" y="424513"/>
            <a:ext cx="5125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AD2160-C846-8CAF-7945-2ABC566BF2E2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9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Recognising coins</a:t>
            </a:r>
            <a:endParaRPr lang="en-GB" sz="11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875244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FB4CD5-683C-CFC4-49D3-476F37D9493F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2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35EEC-B16A-4237-9EA1-8EC3EAAE9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10056224" y="1851081"/>
            <a:ext cx="1614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25p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10056223" y="3497565"/>
            <a:ext cx="1614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70p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ABE1E8-36EB-4061-A3EA-59BB70460499}"/>
              </a:ext>
            </a:extLst>
          </p:cNvPr>
          <p:cNvSpPr txBox="1"/>
          <p:nvPr/>
        </p:nvSpPr>
        <p:spPr>
          <a:xfrm>
            <a:off x="10056223" y="5149572"/>
            <a:ext cx="1614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35p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E93591-1577-4B0F-9771-A944CFE1DAC5}"/>
              </a:ext>
            </a:extLst>
          </p:cNvPr>
          <p:cNvSpPr txBox="1"/>
          <p:nvPr/>
        </p:nvSpPr>
        <p:spPr>
          <a:xfrm>
            <a:off x="431066" y="424513"/>
            <a:ext cx="5125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242ACC-4A8E-FCF0-2C1E-9F6B00699D44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0407B-9730-4768-901E-7032A6BCA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10056226" y="1851081"/>
            <a:ext cx="1614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10056225" y="3497565"/>
            <a:ext cx="1614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19p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E985B1-1C83-47EC-BDD1-758C8911C5D9}"/>
              </a:ext>
            </a:extLst>
          </p:cNvPr>
          <p:cNvSpPr txBox="1"/>
          <p:nvPr/>
        </p:nvSpPr>
        <p:spPr>
          <a:xfrm>
            <a:off x="10056225" y="5155095"/>
            <a:ext cx="16146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34p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E432E8-D6A6-4E70-8448-CA65CBB2A509}"/>
              </a:ext>
            </a:extLst>
          </p:cNvPr>
          <p:cNvSpPr txBox="1"/>
          <p:nvPr/>
        </p:nvSpPr>
        <p:spPr>
          <a:xfrm>
            <a:off x="431066" y="424513"/>
            <a:ext cx="5125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350B53-6D20-3B52-16B4-4B79D51E8C1D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28550" y="1929009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3568E-2973-4F2E-A2AC-4FD754165400}"/>
              </a:ext>
            </a:extLst>
          </p:cNvPr>
          <p:cNvSpPr txBox="1"/>
          <p:nvPr/>
        </p:nvSpPr>
        <p:spPr>
          <a:xfrm>
            <a:off x="206476" y="31730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Comparing amounts</a:t>
            </a:r>
            <a:endParaRPr lang="en-GB" sz="11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321496-7A99-2A72-96AB-A53FFB1B62D9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10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B9511-4162-46F9-9D0E-C7F6BECA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4CDB246-8889-4D5A-BEA1-0DC22F925F8C}"/>
              </a:ext>
            </a:extLst>
          </p:cNvPr>
          <p:cNvSpPr txBox="1"/>
          <p:nvPr/>
        </p:nvSpPr>
        <p:spPr>
          <a:xfrm>
            <a:off x="263150" y="219323"/>
            <a:ext cx="10478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&lt;, &gt; or = to compare the money.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76F4FCF-BE2C-4E9C-99DF-0C2EB223ABE6}"/>
              </a:ext>
            </a:extLst>
          </p:cNvPr>
          <p:cNvSpPr/>
          <p:nvPr/>
        </p:nvSpPr>
        <p:spPr>
          <a:xfrm>
            <a:off x="5504805" y="1343956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9B348F-1336-42E4-949F-FC566F59CFD0}"/>
              </a:ext>
            </a:extLst>
          </p:cNvPr>
          <p:cNvSpPr/>
          <p:nvPr/>
        </p:nvSpPr>
        <p:spPr>
          <a:xfrm>
            <a:off x="5504806" y="3258612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21712E6-BEA8-4445-99B9-2EE613547A43}"/>
              </a:ext>
            </a:extLst>
          </p:cNvPr>
          <p:cNvSpPr txBox="1"/>
          <p:nvPr/>
        </p:nvSpPr>
        <p:spPr>
          <a:xfrm>
            <a:off x="5476525" y="1436842"/>
            <a:ext cx="1129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B64C31A-28A3-4D4C-84A3-0596BD81D851}"/>
              </a:ext>
            </a:extLst>
          </p:cNvPr>
          <p:cNvSpPr txBox="1"/>
          <p:nvPr/>
        </p:nvSpPr>
        <p:spPr>
          <a:xfrm>
            <a:off x="5514234" y="3345975"/>
            <a:ext cx="1129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55FF28F-3D3E-4921-85A9-095FB2DC1313}"/>
              </a:ext>
            </a:extLst>
          </p:cNvPr>
          <p:cNvSpPr/>
          <p:nvPr/>
        </p:nvSpPr>
        <p:spPr>
          <a:xfrm>
            <a:off x="5504806" y="5192723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7206801-D31F-4F0A-96F1-65F740834B66}"/>
              </a:ext>
            </a:extLst>
          </p:cNvPr>
          <p:cNvSpPr txBox="1"/>
          <p:nvPr/>
        </p:nvSpPr>
        <p:spPr>
          <a:xfrm>
            <a:off x="5504806" y="5285608"/>
            <a:ext cx="1129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9B33FF-7EB3-2EA3-249A-E96E59CC9E5C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4344A9-4921-4AE1-B302-C2D60A4B3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4CDB246-8889-4D5A-BEA1-0DC22F925F8C}"/>
              </a:ext>
            </a:extLst>
          </p:cNvPr>
          <p:cNvSpPr txBox="1"/>
          <p:nvPr/>
        </p:nvSpPr>
        <p:spPr>
          <a:xfrm>
            <a:off x="263150" y="219323"/>
            <a:ext cx="10478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&lt;, &gt; or = to compare the amounts.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1400069-57E4-4CAC-A580-D6C9092A151C}"/>
              </a:ext>
            </a:extLst>
          </p:cNvPr>
          <p:cNvSpPr/>
          <p:nvPr/>
        </p:nvSpPr>
        <p:spPr>
          <a:xfrm>
            <a:off x="5504805" y="1334529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978B83-D821-45E5-BEFF-46D6962C6222}"/>
              </a:ext>
            </a:extLst>
          </p:cNvPr>
          <p:cNvSpPr/>
          <p:nvPr/>
        </p:nvSpPr>
        <p:spPr>
          <a:xfrm>
            <a:off x="5504806" y="3171363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2CA05F2-DBD0-4B95-8B4A-08E282F6F1D8}"/>
              </a:ext>
            </a:extLst>
          </p:cNvPr>
          <p:cNvSpPr txBox="1"/>
          <p:nvPr/>
        </p:nvSpPr>
        <p:spPr>
          <a:xfrm>
            <a:off x="5485952" y="1417988"/>
            <a:ext cx="1129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E0091E-045E-4B75-9121-EA17A2DF4541}"/>
              </a:ext>
            </a:extLst>
          </p:cNvPr>
          <p:cNvSpPr txBox="1"/>
          <p:nvPr/>
        </p:nvSpPr>
        <p:spPr>
          <a:xfrm>
            <a:off x="5504807" y="3277580"/>
            <a:ext cx="1129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0470798-B4AA-4F67-9B4D-FABA2B3B9E99}"/>
              </a:ext>
            </a:extLst>
          </p:cNvPr>
          <p:cNvSpPr/>
          <p:nvPr/>
        </p:nvSpPr>
        <p:spPr>
          <a:xfrm>
            <a:off x="5504806" y="5037382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B8391B-AB7C-4FE5-9C62-08A5B6A1CB02}"/>
              </a:ext>
            </a:extLst>
          </p:cNvPr>
          <p:cNvSpPr txBox="1"/>
          <p:nvPr/>
        </p:nvSpPr>
        <p:spPr>
          <a:xfrm>
            <a:off x="5504806" y="5149121"/>
            <a:ext cx="1129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33697B-6090-AFBE-E549-945410E4E24D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AD9AA-6F61-4155-A522-AE21D48BF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5504805" y="1306248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5504806" y="3230631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5504806" y="1439339"/>
            <a:ext cx="112959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5504807" y="3348772"/>
            <a:ext cx="112959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CDB246-8889-4D5A-BEA1-0DC22F925F8C}"/>
              </a:ext>
            </a:extLst>
          </p:cNvPr>
          <p:cNvSpPr txBox="1"/>
          <p:nvPr/>
        </p:nvSpPr>
        <p:spPr>
          <a:xfrm>
            <a:off x="263150" y="219323"/>
            <a:ext cx="10478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&lt;, &gt; or = to compare the amounts.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5504806" y="5164741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E985B1-1C83-47EC-BDD1-758C8911C5D9}"/>
              </a:ext>
            </a:extLst>
          </p:cNvPr>
          <p:cNvSpPr txBox="1"/>
          <p:nvPr/>
        </p:nvSpPr>
        <p:spPr>
          <a:xfrm>
            <a:off x="5514233" y="5307258"/>
            <a:ext cx="112959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492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51D5B-901B-4506-818F-37A52BFC4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F6D48F-FD5D-4CA6-A623-AC9D83B1FAFE}"/>
              </a:ext>
            </a:extLst>
          </p:cNvPr>
          <p:cNvSpPr txBox="1">
            <a:spLocks/>
          </p:cNvSpPr>
          <p:nvPr/>
        </p:nvSpPr>
        <p:spPr>
          <a:xfrm>
            <a:off x="7324537" y="2351147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8BD929-526E-4E82-19D9-5145AE15C4E8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D5C47-B930-45D5-8C99-F6ABBD1CB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90B7F83-B764-4494-AE22-9B2051384C9A}"/>
              </a:ext>
            </a:extLst>
          </p:cNvPr>
          <p:cNvSpPr txBox="1">
            <a:spLocks/>
          </p:cNvSpPr>
          <p:nvPr/>
        </p:nvSpPr>
        <p:spPr>
          <a:xfrm>
            <a:off x="7324537" y="2360672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A01C08-E7CB-8AEB-E377-B61CA245C34F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FCF35-B5E9-4A9E-ABC3-DD36C65D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399C348-698F-4088-8DF7-29006DCF0343}"/>
              </a:ext>
            </a:extLst>
          </p:cNvPr>
          <p:cNvSpPr txBox="1">
            <a:spLocks/>
          </p:cNvSpPr>
          <p:nvPr/>
        </p:nvSpPr>
        <p:spPr>
          <a:xfrm>
            <a:off x="7324537" y="2360672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D4AE11-1F63-462C-ADFF-632E9151E4FD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5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2E1A4-B3FC-4B37-836B-6CF1F574B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83F7676-1BC4-4C4B-957E-4CADFAD72706}"/>
              </a:ext>
            </a:extLst>
          </p:cNvPr>
          <p:cNvSpPr txBox="1">
            <a:spLocks/>
          </p:cNvSpPr>
          <p:nvPr/>
        </p:nvSpPr>
        <p:spPr>
          <a:xfrm>
            <a:off x="7324537" y="2360672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104501-5CD0-6A6F-1AB4-4775411109E3}"/>
              </a:ext>
            </a:extLst>
          </p:cNvPr>
          <p:cNvSpPr/>
          <p:nvPr/>
        </p:nvSpPr>
        <p:spPr>
          <a:xfrm>
            <a:off x="10143462" y="6677247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92E93-151C-485F-8076-A3730AD5C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049862A-4402-4686-B2A0-A8E2CA3D7D2C}"/>
              </a:ext>
            </a:extLst>
          </p:cNvPr>
          <p:cNvSpPr txBox="1">
            <a:spLocks/>
          </p:cNvSpPr>
          <p:nvPr/>
        </p:nvSpPr>
        <p:spPr>
          <a:xfrm>
            <a:off x="7324537" y="2351147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33AE2A-4BDA-B8A4-721C-2B8EE83D0000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891DE-A21F-4A87-B5BC-9EE098A09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439BF5-562A-408E-913B-4AD68AD3FCC6}"/>
              </a:ext>
            </a:extLst>
          </p:cNvPr>
          <p:cNvSpPr txBox="1">
            <a:spLocks/>
          </p:cNvSpPr>
          <p:nvPr/>
        </p:nvSpPr>
        <p:spPr>
          <a:xfrm>
            <a:off x="7324537" y="2360672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A62DE3-10F0-65CF-F1C2-A12BEC4DB9AA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0BEE0-31DA-467A-9CF4-2B5386C6C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E6ED30-C0AC-55BD-6FA1-463FE0897D9F}"/>
              </a:ext>
            </a:extLst>
          </p:cNvPr>
          <p:cNvSpPr/>
          <p:nvPr/>
        </p:nvSpPr>
        <p:spPr>
          <a:xfrm>
            <a:off x="10143462" y="6666614"/>
            <a:ext cx="1945758" cy="191386"/>
          </a:xfrm>
          <a:prstGeom prst="rect">
            <a:avLst/>
          </a:prstGeom>
          <a:solidFill>
            <a:srgbClr val="6E9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0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13698</TotalTime>
  <Words>193</Words>
  <Application>Microsoft Office PowerPoint</Application>
  <PresentationFormat>Widescreen</PresentationFormat>
  <Paragraphs>73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Yu Gothic UI</vt:lpstr>
      <vt:lpstr>Arial</vt:lpstr>
      <vt:lpstr>Calibri</vt:lpstr>
      <vt:lpstr>Calibri Light</vt:lpstr>
      <vt:lpstr>KG Red Hands Outline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1 - PRESENTATION - Money - Week 9</dc:title>
  <dc:creator>PRIMARY STARS EDUCATION</dc:creator>
  <cp:lastModifiedBy>Maryam Shouman</cp:lastModifiedBy>
  <cp:revision>849</cp:revision>
  <dcterms:created xsi:type="dcterms:W3CDTF">2018-08-10T10:44:35Z</dcterms:created>
  <dcterms:modified xsi:type="dcterms:W3CDTF">2024-04-19T13:48:15Z</dcterms:modified>
</cp:coreProperties>
</file>