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62" r:id="rId4"/>
    <p:sldId id="258" r:id="rId5"/>
    <p:sldId id="257" r:id="rId6"/>
    <p:sldId id="261" r:id="rId7"/>
    <p:sldId id="260" r:id="rId8"/>
    <p:sldId id="259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5EE334-5C8F-57D3-CFA5-32CE96753D65}"/>
              </a:ext>
            </a:extLst>
          </p:cNvPr>
          <p:cNvSpPr txBox="1"/>
          <p:nvPr userDrawn="1"/>
        </p:nvSpPr>
        <p:spPr>
          <a:xfrm rot="20617905">
            <a:off x="-29032" y="206439"/>
            <a:ext cx="24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9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3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49BA9-DED1-E9D1-8D8F-8668BA957427}"/>
              </a:ext>
            </a:extLst>
          </p:cNvPr>
          <p:cNvSpPr txBox="1"/>
          <p:nvPr userDrawn="1"/>
        </p:nvSpPr>
        <p:spPr>
          <a:xfrm rot="19760416">
            <a:off x="-108750" y="47750"/>
            <a:ext cx="187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Frau Somaia</a:t>
            </a:r>
          </a:p>
        </p:txBody>
      </p:sp>
    </p:spTree>
    <p:extLst>
      <p:ext uri="{BB962C8B-B14F-4D97-AF65-F5344CB8AC3E}">
        <p14:creationId xmlns:p14="http://schemas.microsoft.com/office/powerpoint/2010/main" val="357069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3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078F9-8217-65C0-8D0F-76FDB18DD8AF}"/>
              </a:ext>
            </a:extLst>
          </p:cNvPr>
          <p:cNvSpPr txBox="1"/>
          <p:nvPr userDrawn="1"/>
        </p:nvSpPr>
        <p:spPr>
          <a:xfrm rot="20282950">
            <a:off x="-103038" y="-6437"/>
            <a:ext cx="182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Frau Somaia</a:t>
            </a:r>
          </a:p>
        </p:txBody>
      </p:sp>
    </p:spTree>
    <p:extLst>
      <p:ext uri="{BB962C8B-B14F-4D97-AF65-F5344CB8AC3E}">
        <p14:creationId xmlns:p14="http://schemas.microsoft.com/office/powerpoint/2010/main" val="360264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6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8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8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A76B3-78C5-4344-847D-F8CA422BE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hyperlink" Target="https://www.otto.nl/kinderkleding/speelgoed/buitenspeelgoed/schommels-wippen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hyperlink" Target="https://www.pikist.com/free-photo-iokvv/download/de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hyperlink" Target="https://apesa.ch/schaukeln-klettern-rutschen/rutschbahnen/rutschen-mit-aufstieg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s://www.fotocommunity.de/photo/klettern-luebecker84/40857593" TargetMode="Externa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D1CB7-146D-A10A-5A49-4EFC65C7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24" y="559709"/>
            <a:ext cx="11196963" cy="62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AE56B-F2D4-7D54-8912-3A7C18E2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" b="49232"/>
          <a:stretch/>
        </p:blipFill>
        <p:spPr>
          <a:xfrm>
            <a:off x="1356835" y="1817557"/>
            <a:ext cx="3125224" cy="3222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4E0A6-4DB1-4F16-2A11-D06FC13F8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709943" y="1817557"/>
            <a:ext cx="3385922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F9BBE5-05A9-D21F-DA61-244F1E9A31C0}"/>
              </a:ext>
            </a:extLst>
          </p:cNvPr>
          <p:cNvSpPr/>
          <p:nvPr/>
        </p:nvSpPr>
        <p:spPr>
          <a:xfrm>
            <a:off x="438355" y="5246557"/>
            <a:ext cx="4962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Ich rutsche gern.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4DBFF-6CA2-974A-422A-5EBCA9A5C8F0}"/>
              </a:ext>
            </a:extLst>
          </p:cNvPr>
          <p:cNvSpPr/>
          <p:nvPr/>
        </p:nvSpPr>
        <p:spPr>
          <a:xfrm>
            <a:off x="6668307" y="5246557"/>
            <a:ext cx="5061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Ich klettere gern.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A827C-8975-4F80-3109-0850D12BEE2D}"/>
              </a:ext>
            </a:extLst>
          </p:cNvPr>
          <p:cNvSpPr/>
          <p:nvPr/>
        </p:nvSpPr>
        <p:spPr>
          <a:xfrm>
            <a:off x="3412010" y="688113"/>
            <a:ext cx="4858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machst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du?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F519B152-6049-1BE7-D0A3-D51A29D81C4B}"/>
              </a:ext>
            </a:extLst>
          </p:cNvPr>
          <p:cNvSpPr/>
          <p:nvPr/>
        </p:nvSpPr>
        <p:spPr>
          <a:xfrm>
            <a:off x="5717429" y="2938072"/>
            <a:ext cx="835361" cy="923330"/>
          </a:xfrm>
          <a:prstGeom prst="star4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>
            <a:extLst>
              <a:ext uri="{FF2B5EF4-FFF2-40B4-BE49-F238E27FC236}">
                <a16:creationId xmlns:a16="http://schemas.microsoft.com/office/drawing/2014/main" id="{C959A502-F5DC-F2D5-4CA1-3EFDFE39E699}"/>
              </a:ext>
            </a:extLst>
          </p:cNvPr>
          <p:cNvSpPr/>
          <p:nvPr/>
        </p:nvSpPr>
        <p:spPr>
          <a:xfrm>
            <a:off x="5756223" y="3429000"/>
            <a:ext cx="1004341" cy="92333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4A7A8-1C0E-3AA5-AD10-C70F8BB4338C}"/>
              </a:ext>
            </a:extLst>
          </p:cNvPr>
          <p:cNvSpPr/>
          <p:nvPr/>
        </p:nvSpPr>
        <p:spPr>
          <a:xfrm>
            <a:off x="1214204" y="1845734"/>
            <a:ext cx="99234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Super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1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6426-A94C-B728-FE8F-F8927C32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male gern.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8120C8-D3D8-79D4-3A0D-1B9678A9C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447593" y="1846263"/>
            <a:ext cx="5357139" cy="4022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malen">
            <a:hlinkClick r:id="" action="ppaction://media"/>
            <a:extLst>
              <a:ext uri="{FF2B5EF4-FFF2-40B4-BE49-F238E27FC236}">
                <a16:creationId xmlns:a16="http://schemas.microsoft.com/office/drawing/2014/main" id="{2B5AA2A3-5AA0-98B5-91BB-9FF59BFFF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5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5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6906-5F64-E287-19F0-44AD7D17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wippe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FC838-ECC0-6842-49C5-5CD9DD5E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7756" y="2086106"/>
            <a:ext cx="5084905" cy="4022725"/>
          </a:xfrm>
        </p:spPr>
      </p:pic>
      <p:pic>
        <p:nvPicPr>
          <p:cNvPr id="3" name="wippen">
            <a:hlinkClick r:id="" action="ppaction://media"/>
            <a:extLst>
              <a:ext uri="{FF2B5EF4-FFF2-40B4-BE49-F238E27FC236}">
                <a16:creationId xmlns:a16="http://schemas.microsoft.com/office/drawing/2014/main" id="{92E55622-AB3E-C100-F502-50F76EBFB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9739" y="512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CF8D-94BD-14BA-A926-454A0396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schaukle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1FC56-F56B-4093-6D7C-D3EC81030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42186" y="2161056"/>
            <a:ext cx="6156518" cy="4022725"/>
          </a:xfrm>
        </p:spPr>
      </p:pic>
      <p:pic>
        <p:nvPicPr>
          <p:cNvPr id="3" name="schaukeln">
            <a:hlinkClick r:id="" action="ppaction://media"/>
            <a:extLst>
              <a:ext uri="{FF2B5EF4-FFF2-40B4-BE49-F238E27FC236}">
                <a16:creationId xmlns:a16="http://schemas.microsoft.com/office/drawing/2014/main" id="{2B82D6E3-F347-8B87-1C79-57CE8CDE6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35D1-E727-BD50-6FDC-D6C5D655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h</a:t>
            </a:r>
            <a:r>
              <a:rPr lang="de-DE" dirty="0"/>
              <a:t>üpfe gern.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E41D43-34B0-60B3-603C-F5A3BE5F5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07389" y="1846263"/>
            <a:ext cx="5637548" cy="4022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hüpfen">
            <a:hlinkClick r:id="" action="ppaction://media"/>
            <a:extLst>
              <a:ext uri="{FF2B5EF4-FFF2-40B4-BE49-F238E27FC236}">
                <a16:creationId xmlns:a16="http://schemas.microsoft.com/office/drawing/2014/main" id="{6FA8C808-7C53-88C8-FD23-5B2F96969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248" y="5100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C528-4F78-6577-44C0-7DED0C19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renne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46FCA8-C435-B7A0-A31F-84B2C4025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6459" y="1997907"/>
            <a:ext cx="4209921" cy="4228716"/>
          </a:xfrm>
          <a:prstGeom prst="rect">
            <a:avLst/>
          </a:prstGeom>
        </p:spPr>
      </p:pic>
      <p:pic>
        <p:nvPicPr>
          <p:cNvPr id="3" name="rennen">
            <a:hlinkClick r:id="" action="ppaction://media"/>
            <a:extLst>
              <a:ext uri="{FF2B5EF4-FFF2-40B4-BE49-F238E27FC236}">
                <a16:creationId xmlns:a16="http://schemas.microsoft.com/office/drawing/2014/main" id="{410AE1D0-5E58-F572-EACD-90185CC03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100" y="5047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70F7-56E4-EC23-B3CF-C0D18091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rutsche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9731F-45BB-ED1A-0589-3F96D908F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34939" y="2023673"/>
            <a:ext cx="5356485" cy="4017364"/>
          </a:xfrm>
        </p:spPr>
      </p:pic>
      <p:pic>
        <p:nvPicPr>
          <p:cNvPr id="3" name="rutschen">
            <a:hlinkClick r:id="" action="ppaction://media"/>
            <a:extLst>
              <a:ext uri="{FF2B5EF4-FFF2-40B4-BE49-F238E27FC236}">
                <a16:creationId xmlns:a16="http://schemas.microsoft.com/office/drawing/2014/main" id="{11FCE4A9-EF6B-E6C1-A1E2-06378948A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2CE3-28F3-6FFB-1BDF-26919D6D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Ich klettere gern. 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62C674-E2A7-1C05-E428-071A8CF0E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57283" y="2211705"/>
            <a:ext cx="4937760" cy="32918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klettern">
            <a:hlinkClick r:id="" action="ppaction://media"/>
            <a:extLst>
              <a:ext uri="{FF2B5EF4-FFF2-40B4-BE49-F238E27FC236}">
                <a16:creationId xmlns:a16="http://schemas.microsoft.com/office/drawing/2014/main" id="{0E66D2BD-84A9-9773-4E0B-100136834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081" y="512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hoosh.wav"/>
          </p:stSnd>
        </p:sndAc>
      </p:transition>
    </mc:Choice>
    <mc:Fallback xmlns="">
      <p:transition spd="slow">
        <p:fade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FCBF-3108-EF7E-2565-5050176B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accent2"/>
                </a:solidFill>
              </a:rPr>
              <a:t>Übung:</a:t>
            </a:r>
            <a:br>
              <a:rPr lang="ar-EG" dirty="0"/>
            </a:br>
            <a:r>
              <a:rPr lang="en-US" dirty="0"/>
              <a:t>                         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Was ist  das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B1C306-0346-86DC-2450-9AEF5DE34D11}"/>
              </a:ext>
            </a:extLst>
          </p:cNvPr>
          <p:cNvSpPr/>
          <p:nvPr/>
        </p:nvSpPr>
        <p:spPr>
          <a:xfrm>
            <a:off x="308406" y="4658976"/>
            <a:ext cx="5318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Ich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schaukle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gern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9EF64-C2FE-DFC5-1C4C-49757FBA716E}"/>
              </a:ext>
            </a:extLst>
          </p:cNvPr>
          <p:cNvSpPr/>
          <p:nvPr/>
        </p:nvSpPr>
        <p:spPr>
          <a:xfrm>
            <a:off x="7288490" y="4658976"/>
            <a:ext cx="4595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Ich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wippe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gern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F4A531-0DCF-F122-D4E1-00C726849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164"/>
          <a:stretch/>
        </p:blipFill>
        <p:spPr>
          <a:xfrm>
            <a:off x="1202211" y="1737361"/>
            <a:ext cx="2755191" cy="2299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8AD14-A3E8-3338-A468-8E424D9A3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51" b="2694"/>
          <a:stretch/>
        </p:blipFill>
        <p:spPr>
          <a:xfrm>
            <a:off x="8400049" y="1737360"/>
            <a:ext cx="2755631" cy="21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6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59</Words>
  <Application>Microsoft Office PowerPoint</Application>
  <PresentationFormat>Widescreen</PresentationFormat>
  <Paragraphs>14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Retrospect</vt:lpstr>
      <vt:lpstr>1_Retrospect</vt:lpstr>
      <vt:lpstr>PowerPoint Presentation</vt:lpstr>
      <vt:lpstr>Ich male gern. </vt:lpstr>
      <vt:lpstr>Ich wippe gern.</vt:lpstr>
      <vt:lpstr>Ich schaukle gern.</vt:lpstr>
      <vt:lpstr>Ich hüpfe gern. </vt:lpstr>
      <vt:lpstr>Ich renne gern.</vt:lpstr>
      <vt:lpstr>Ich rutsche gern.</vt:lpstr>
      <vt:lpstr>Ich klettere gern. </vt:lpstr>
      <vt:lpstr>Übung:                           Was ist  das?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25</cp:revision>
  <dcterms:created xsi:type="dcterms:W3CDTF">2023-02-01T06:47:48Z</dcterms:created>
  <dcterms:modified xsi:type="dcterms:W3CDTF">2023-04-04T09:07:03Z</dcterms:modified>
</cp:coreProperties>
</file>