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8"/>
  </p:notesMasterIdLst>
  <p:handoutMasterIdLst>
    <p:handoutMasterId r:id="rId19"/>
  </p:handoutMasterIdLst>
  <p:sldIdLst>
    <p:sldId id="257" r:id="rId3"/>
    <p:sldId id="259" r:id="rId4"/>
    <p:sldId id="326" r:id="rId5"/>
    <p:sldId id="335" r:id="rId6"/>
    <p:sldId id="327" r:id="rId7"/>
    <p:sldId id="336" r:id="rId8"/>
    <p:sldId id="328" r:id="rId9"/>
    <p:sldId id="338" r:id="rId10"/>
    <p:sldId id="329" r:id="rId11"/>
    <p:sldId id="339" r:id="rId12"/>
    <p:sldId id="331" r:id="rId13"/>
    <p:sldId id="340" r:id="rId14"/>
    <p:sldId id="333" r:id="rId15"/>
    <p:sldId id="334" r:id="rId16"/>
    <p:sldId id="34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8CDDE2-F70D-39B4-4CD6-F7517C289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5A3E0-3135-8892-CCCF-553B331A84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FA15-1A33-44AC-9DE7-469773894979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F17B5A-A698-5FD6-8ECD-5B2CDD13CD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D1525-D52C-C488-9629-C031B6E8FC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05E2-1C84-4B09-857C-D6B1317A8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1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631A4-BD55-4C2B-8D47-E20E5DCB8400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5DB1-DB7A-4346-8367-B503D20F6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9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64e038bdd_0_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64e038bdd_0_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881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192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586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10/6/2023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8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564122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87529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887828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12655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62860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873017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10/6/2023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4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4594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280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27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7100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682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0298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1357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7293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5500728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5714528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9" r:id="rId4"/>
    <p:sldLayoutId id="2147483680" r:id="rId5"/>
    <p:sldLayoutId id="2147483682" r:id="rId6"/>
    <p:sldLayoutId id="214748368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27"/>
          <p:cNvGrpSpPr/>
          <p:nvPr/>
        </p:nvGrpSpPr>
        <p:grpSpPr>
          <a:xfrm>
            <a:off x="-27455" y="-13161"/>
            <a:ext cx="5971055" cy="1468143"/>
            <a:chOff x="-417139" y="-46637"/>
            <a:chExt cx="6613170" cy="1101107"/>
          </a:xfrm>
        </p:grpSpPr>
        <p:sp>
          <p:nvSpPr>
            <p:cNvPr id="104" name="Google Shape;104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" name="Google Shape;110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" name="Google Shape;111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" name="Google Shape;112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" name="Google Shape;113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14" name="Google Shape;114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15" name="Google Shape;115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124" name="Google Shape;124;p27"/>
          <p:cNvSpPr txBox="1">
            <a:spLocks noGrp="1"/>
          </p:cNvSpPr>
          <p:nvPr>
            <p:ph type="ctrTitle"/>
          </p:nvPr>
        </p:nvSpPr>
        <p:spPr>
          <a:xfrm>
            <a:off x="18970" y="2285814"/>
            <a:ext cx="7905830" cy="17655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800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Medium"/>
                <a:sym typeface="Fira Sans Medium"/>
              </a:rPr>
            </a:br>
            <a:endParaRPr sz="4800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Medium"/>
              <a:sym typeface="Fira Sans Medium"/>
            </a:endParaRPr>
          </a:p>
        </p:txBody>
      </p:sp>
      <p:grpSp>
        <p:nvGrpSpPr>
          <p:cNvPr id="126" name="Google Shape;126;p27"/>
          <p:cNvGrpSpPr/>
          <p:nvPr/>
        </p:nvGrpSpPr>
        <p:grpSpPr>
          <a:xfrm flipH="1">
            <a:off x="6781800" y="-5683"/>
            <a:ext cx="2382158" cy="1468143"/>
            <a:chOff x="-1179139" y="2488688"/>
            <a:chExt cx="3260370" cy="1101107"/>
          </a:xfrm>
        </p:grpSpPr>
        <p:sp>
          <p:nvSpPr>
            <p:cNvPr id="127" name="Google Shape;127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" name="Google Shape;129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" name="Google Shape;131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" name="Google Shape;132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" name="Google Shape;133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" name="Google Shape;134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" name="Google Shape;135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" name="Google Shape;136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" name="Google Shape;137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" name="Google Shape;139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" name="Google Shape;140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" name="Google Shape;142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49" name="Google Shape;149;p27"/>
          <p:cNvGrpSpPr/>
          <p:nvPr/>
        </p:nvGrpSpPr>
        <p:grpSpPr>
          <a:xfrm flipH="1">
            <a:off x="3332850" y="5445071"/>
            <a:ext cx="5846251" cy="1467731"/>
            <a:chOff x="-417139" y="-46637"/>
            <a:chExt cx="6613170" cy="1101107"/>
          </a:xfrm>
        </p:grpSpPr>
        <p:sp>
          <p:nvSpPr>
            <p:cNvPr id="150" name="Google Shape;150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" name="Google Shape;156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" name="Google Shape;157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60" name="Google Shape;160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61" name="Google Shape;161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70" name="Google Shape;170;p27"/>
          <p:cNvGrpSpPr/>
          <p:nvPr/>
        </p:nvGrpSpPr>
        <p:grpSpPr>
          <a:xfrm>
            <a:off x="-1" y="5445071"/>
            <a:ext cx="2157431" cy="1468143"/>
            <a:chOff x="-1179139" y="2488688"/>
            <a:chExt cx="3260370" cy="1101107"/>
          </a:xfrm>
        </p:grpSpPr>
        <p:sp>
          <p:nvSpPr>
            <p:cNvPr id="171" name="Google Shape;171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" name="Google Shape;173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" name="Google Shape;174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" name="Google Shape;175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" name="Google Shape;176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" name="Google Shape;177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" name="Google Shape;178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" name="Google Shape;179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14BC379-1559-9140-ADF1-E0F18802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313" y="-142815"/>
            <a:ext cx="1734641" cy="2312855"/>
          </a:xfrm>
          <a:prstGeom prst="rect">
            <a:avLst/>
          </a:prstGeom>
        </p:spPr>
      </p:pic>
      <p:pic>
        <p:nvPicPr>
          <p:cNvPr id="88" name="Picture 87" descr="Logo, company name&#10;&#10;Description automatically generated">
            <a:extLst>
              <a:ext uri="{FF2B5EF4-FFF2-40B4-BE49-F238E27FC236}">
                <a16:creationId xmlns:a16="http://schemas.microsoft.com/office/drawing/2014/main" id="{F022CC05-2213-534E-9A6F-F308A4091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415" y="5015169"/>
            <a:ext cx="1765805" cy="2354407"/>
          </a:xfrm>
          <a:prstGeom prst="rect">
            <a:avLst/>
          </a:prstGeom>
        </p:spPr>
      </p:pic>
      <p:sp>
        <p:nvSpPr>
          <p:cNvPr id="89" name="Google Shape;125;p27">
            <a:extLst>
              <a:ext uri="{FF2B5EF4-FFF2-40B4-BE49-F238E27FC236}">
                <a16:creationId xmlns:a16="http://schemas.microsoft.com/office/drawing/2014/main" id="{EB619AA6-6E6F-A44F-9EBC-BEDC0727569D}"/>
              </a:ext>
            </a:extLst>
          </p:cNvPr>
          <p:cNvSpPr txBox="1">
            <a:spLocks/>
          </p:cNvSpPr>
          <p:nvPr/>
        </p:nvSpPr>
        <p:spPr>
          <a:xfrm>
            <a:off x="4423097" y="5838535"/>
            <a:ext cx="3981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marL="0" indent="0">
              <a:buClr>
                <a:srgbClr val="595959"/>
              </a:buClr>
            </a:pPr>
            <a:r>
              <a:rPr lang="en-GB" b="1" kern="0" dirty="0">
                <a:solidFill>
                  <a:srgbClr val="FFFFFF"/>
                </a:solidFill>
              </a:rPr>
              <a:t>English</a:t>
            </a:r>
          </a:p>
        </p:txBody>
      </p:sp>
      <p:pic>
        <p:nvPicPr>
          <p:cNvPr id="1026" name="Picture 2" descr="Vocabulary Lesson Plan - 1st Grade | OER Commons">
            <a:extLst>
              <a:ext uri="{FF2B5EF4-FFF2-40B4-BE49-F238E27FC236}">
                <a16:creationId xmlns:a16="http://schemas.microsoft.com/office/drawing/2014/main" id="{61236EEE-3C12-DD20-C5B7-CA50EBD1E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2" y="1779588"/>
            <a:ext cx="7316578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41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8EB9-7587-51E8-1C0B-D59777CD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marL="114300" indent="0" algn="ctr">
              <a:buNone/>
            </a:pPr>
            <a:r>
              <a:rPr lang="en-US" sz="4800" dirty="0">
                <a:latin typeface="Comic Sans MS" panose="030F0702030302020204" pitchFamily="66" charset="0"/>
              </a:rPr>
              <a:t>Write a sentence with your partner using the word delightful</a:t>
            </a:r>
          </a:p>
        </p:txBody>
      </p:sp>
    </p:spTree>
    <p:extLst>
      <p:ext uri="{BB962C8B-B14F-4D97-AF65-F5344CB8AC3E}">
        <p14:creationId xmlns:p14="http://schemas.microsoft.com/office/powerpoint/2010/main" val="3335270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58147"/>
            <a:ext cx="7650271" cy="99059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Grumpy=sad</a:t>
            </a:r>
          </a:p>
        </p:txBody>
      </p:sp>
      <p:pic>
        <p:nvPicPr>
          <p:cNvPr id="6146" name="Picture 2" descr="Grumpy Clip Art | Disney Clip Art Galore">
            <a:extLst>
              <a:ext uri="{FF2B5EF4-FFF2-40B4-BE49-F238E27FC236}">
                <a16:creationId xmlns:a16="http://schemas.microsoft.com/office/drawing/2014/main" id="{E418201E-9228-D5A6-30E3-2649CDCF2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524000"/>
            <a:ext cx="4414837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963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8EB9-7587-51E8-1C0B-D59777CD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marL="114300" indent="0" algn="ctr">
              <a:buNone/>
            </a:pPr>
            <a:r>
              <a:rPr lang="en-US" sz="4800" dirty="0">
                <a:latin typeface="Comic Sans MS" panose="030F0702030302020204" pitchFamily="66" charset="0"/>
              </a:rPr>
              <a:t>Write a sentence with your partner using the word grumpy</a:t>
            </a:r>
          </a:p>
        </p:txBody>
      </p:sp>
    </p:spTree>
    <p:extLst>
      <p:ext uri="{BB962C8B-B14F-4D97-AF65-F5344CB8AC3E}">
        <p14:creationId xmlns:p14="http://schemas.microsoft.com/office/powerpoint/2010/main" val="1112974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04800"/>
            <a:ext cx="7650271" cy="99059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curious</a:t>
            </a:r>
          </a:p>
        </p:txBody>
      </p:sp>
      <p:pic>
        <p:nvPicPr>
          <p:cNvPr id="8194" name="Picture 2" descr="Curious Kid Stock Illustrations – 2,901 Curious Kid Stock Illustrations,  Vectors &amp; Clipart - Dreamstime">
            <a:extLst>
              <a:ext uri="{FF2B5EF4-FFF2-40B4-BE49-F238E27FC236}">
                <a16:creationId xmlns:a16="http://schemas.microsoft.com/office/drawing/2014/main" id="{A7C8C756-3D5A-F8A1-8B88-3988E8A5E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85"/>
          <a:stretch/>
        </p:blipFill>
        <p:spPr bwMode="auto">
          <a:xfrm>
            <a:off x="2209800" y="1447800"/>
            <a:ext cx="43434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793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04800"/>
            <a:ext cx="7650271" cy="990599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terrible</a:t>
            </a:r>
          </a:p>
        </p:txBody>
      </p:sp>
      <p:pic>
        <p:nvPicPr>
          <p:cNvPr id="9218" name="Picture 2" descr="Free Awful Cliparts, Download Free Awful Cliparts png images, Free ClipArts  on Clipart Library">
            <a:extLst>
              <a:ext uri="{FF2B5EF4-FFF2-40B4-BE49-F238E27FC236}">
                <a16:creationId xmlns:a16="http://schemas.microsoft.com/office/drawing/2014/main" id="{89E5D16D-C045-B4E7-68C1-6A79BCAB3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3581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Terrible Stock Illustrations. 12,513 Terrible clip art images and royalty  free illustrations available to search from thousands of EPS vector clipart  and stock art producers.">
            <a:extLst>
              <a:ext uri="{FF2B5EF4-FFF2-40B4-BE49-F238E27FC236}">
                <a16:creationId xmlns:a16="http://schemas.microsoft.com/office/drawing/2014/main" id="{2F27C441-161E-5E5A-019A-9CF46633FA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"/>
          <a:stretch/>
        </p:blipFill>
        <p:spPr bwMode="auto">
          <a:xfrm>
            <a:off x="5257800" y="1332086"/>
            <a:ext cx="2895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765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8EB9-7587-51E8-1C0B-D59777CD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marL="114300" indent="0" algn="ctr">
              <a:buNone/>
            </a:pPr>
            <a:r>
              <a:rPr lang="en-US" sz="4800" dirty="0">
                <a:latin typeface="Comic Sans MS" panose="030F0702030302020204" pitchFamily="66" charset="0"/>
              </a:rPr>
              <a:t>Choose 5 words from these words and write them </a:t>
            </a:r>
            <a:r>
              <a:rPr lang="en-US" sz="4800">
                <a:latin typeface="Comic Sans MS" panose="030F0702030302020204" pitchFamily="66" charset="0"/>
              </a:rPr>
              <a:t>in sentences</a:t>
            </a:r>
            <a:endParaRPr lang="en-US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66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6" name="Google Shape;786;p33"/>
          <p:cNvGrpSpPr/>
          <p:nvPr/>
        </p:nvGrpSpPr>
        <p:grpSpPr>
          <a:xfrm>
            <a:off x="4792488" y="2954859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787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8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21" name="Google Shape;821;p33"/>
          <p:cNvSpPr txBox="1"/>
          <p:nvPr/>
        </p:nvSpPr>
        <p:spPr>
          <a:xfrm>
            <a:off x="4755829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825" name="Google Shape;825;p33"/>
          <p:cNvGrpSpPr/>
          <p:nvPr/>
        </p:nvGrpSpPr>
        <p:grpSpPr>
          <a:xfrm>
            <a:off x="4758000" y="1729700"/>
            <a:ext cx="3273243" cy="826492"/>
            <a:chOff x="4521875" y="1199075"/>
            <a:chExt cx="3273243" cy="694200"/>
          </a:xfrm>
        </p:grpSpPr>
        <p:sp>
          <p:nvSpPr>
            <p:cNvPr id="826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understand what conjunctions mean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99532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747225"/>
            <a:ext cx="4857425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By the end of the lesson, learners will be able to 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grpSp>
        <p:nvGrpSpPr>
          <p:cNvPr id="2" name="Google Shape;825;p33">
            <a:extLst>
              <a:ext uri="{FF2B5EF4-FFF2-40B4-BE49-F238E27FC236}">
                <a16:creationId xmlns:a16="http://schemas.microsoft.com/office/drawing/2014/main" id="{E81EBB10-6165-59CE-F4A1-312A8517950A}"/>
              </a:ext>
            </a:extLst>
          </p:cNvPr>
          <p:cNvGrpSpPr/>
          <p:nvPr/>
        </p:nvGrpSpPr>
        <p:grpSpPr>
          <a:xfrm>
            <a:off x="4755688" y="1729700"/>
            <a:ext cx="3273243" cy="826492"/>
            <a:chOff x="4521875" y="1199075"/>
            <a:chExt cx="3273243" cy="694200"/>
          </a:xfrm>
        </p:grpSpPr>
        <p:sp>
          <p:nvSpPr>
            <p:cNvPr id="3" name="Google Shape;826;p33">
              <a:extLst>
                <a:ext uri="{FF2B5EF4-FFF2-40B4-BE49-F238E27FC236}">
                  <a16:creationId xmlns:a16="http://schemas.microsoft.com/office/drawing/2014/main" id="{D262847A-6ECA-4EE1-B1A2-0B62462CCB20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" name="Google Shape;827;p33">
              <a:extLst>
                <a:ext uri="{FF2B5EF4-FFF2-40B4-BE49-F238E27FC236}">
                  <a16:creationId xmlns:a16="http://schemas.microsoft.com/office/drawing/2014/main" id="{C5ECCBEA-FB7C-42B9-FA07-711C14509A7E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" name="Google Shape;786;p33">
            <a:extLst>
              <a:ext uri="{FF2B5EF4-FFF2-40B4-BE49-F238E27FC236}">
                <a16:creationId xmlns:a16="http://schemas.microsoft.com/office/drawing/2014/main" id="{F2AEA588-04EA-9741-D228-CBFEC9A4FD39}"/>
              </a:ext>
            </a:extLst>
          </p:cNvPr>
          <p:cNvGrpSpPr/>
          <p:nvPr/>
        </p:nvGrpSpPr>
        <p:grpSpPr>
          <a:xfrm>
            <a:off x="4804272" y="4479020"/>
            <a:ext cx="3273243" cy="925600"/>
            <a:chOff x="4521063" y="3123400"/>
            <a:chExt cx="3273243" cy="694200"/>
          </a:xfrm>
        </p:grpSpPr>
        <p:sp>
          <p:nvSpPr>
            <p:cNvPr id="9" name="Google Shape;787;p33">
              <a:extLst>
                <a:ext uri="{FF2B5EF4-FFF2-40B4-BE49-F238E27FC236}">
                  <a16:creationId xmlns:a16="http://schemas.microsoft.com/office/drawing/2014/main" id="{A20E8AE2-87E0-B64E-B3F6-7B9030EF36DD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" name="Google Shape;788;p33">
              <a:extLst>
                <a:ext uri="{FF2B5EF4-FFF2-40B4-BE49-F238E27FC236}">
                  <a16:creationId xmlns:a16="http://schemas.microsoft.com/office/drawing/2014/main" id="{CB556AFC-CA55-5DF6-924A-728A41256CAC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" name="Google Shape;821;p33">
            <a:extLst>
              <a:ext uri="{FF2B5EF4-FFF2-40B4-BE49-F238E27FC236}">
                <a16:creationId xmlns:a16="http://schemas.microsoft.com/office/drawing/2014/main" id="{72FF00BD-559B-F090-E218-8D9D0DBD6D91}"/>
              </a:ext>
            </a:extLst>
          </p:cNvPr>
          <p:cNvSpPr txBox="1"/>
          <p:nvPr/>
        </p:nvSpPr>
        <p:spPr>
          <a:xfrm>
            <a:off x="4758000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6" name="Google Shape;825;p33">
            <a:extLst>
              <a:ext uri="{FF2B5EF4-FFF2-40B4-BE49-F238E27FC236}">
                <a16:creationId xmlns:a16="http://schemas.microsoft.com/office/drawing/2014/main" id="{3162B7EA-4866-B419-BF0C-74ABEDC47628}"/>
              </a:ext>
            </a:extLst>
          </p:cNvPr>
          <p:cNvGrpSpPr/>
          <p:nvPr/>
        </p:nvGrpSpPr>
        <p:grpSpPr>
          <a:xfrm>
            <a:off x="4757859" y="1729700"/>
            <a:ext cx="3273243" cy="826492"/>
            <a:chOff x="4521875" y="1199075"/>
            <a:chExt cx="3273243" cy="694200"/>
          </a:xfrm>
        </p:grpSpPr>
        <p:sp>
          <p:nvSpPr>
            <p:cNvPr id="11" name="Google Shape;826;p33">
              <a:extLst>
                <a:ext uri="{FF2B5EF4-FFF2-40B4-BE49-F238E27FC236}">
                  <a16:creationId xmlns:a16="http://schemas.microsoft.com/office/drawing/2014/main" id="{0A6664F2-B9B4-3D2B-C224-D209933EEF66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" name="Google Shape;827;p33">
              <a:extLst>
                <a:ext uri="{FF2B5EF4-FFF2-40B4-BE49-F238E27FC236}">
                  <a16:creationId xmlns:a16="http://schemas.microsoft.com/office/drawing/2014/main" id="{F154C62A-3C75-6D97-D6AD-2267DBD702D7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3" name="Google Shape;786;p33">
            <a:extLst>
              <a:ext uri="{FF2B5EF4-FFF2-40B4-BE49-F238E27FC236}">
                <a16:creationId xmlns:a16="http://schemas.microsoft.com/office/drawing/2014/main" id="{FC6917DD-7F23-7C9B-4975-3FD62C14BA5B}"/>
              </a:ext>
            </a:extLst>
          </p:cNvPr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</p:grpSpPr>
        <p:sp>
          <p:nvSpPr>
            <p:cNvPr id="14" name="Google Shape;787;p33">
              <a:extLst>
                <a:ext uri="{FF2B5EF4-FFF2-40B4-BE49-F238E27FC236}">
                  <a16:creationId xmlns:a16="http://schemas.microsoft.com/office/drawing/2014/main" id="{28B6645D-79C5-BD2C-E340-B0D62AEB5764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788;p33">
              <a:extLst>
                <a:ext uri="{FF2B5EF4-FFF2-40B4-BE49-F238E27FC236}">
                  <a16:creationId xmlns:a16="http://schemas.microsoft.com/office/drawing/2014/main" id="{DF0D881C-3BFB-8C04-58A8-AA38AAA51882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" name="Google Shape;821;p33">
            <a:extLst>
              <a:ext uri="{FF2B5EF4-FFF2-40B4-BE49-F238E27FC236}">
                <a16:creationId xmlns:a16="http://schemas.microsoft.com/office/drawing/2014/main" id="{1D2CBC32-2814-4EC9-EB90-27C15FD97B65}"/>
              </a:ext>
            </a:extLst>
          </p:cNvPr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17" name="Google Shape;825;p33">
            <a:extLst>
              <a:ext uri="{FF2B5EF4-FFF2-40B4-BE49-F238E27FC236}">
                <a16:creationId xmlns:a16="http://schemas.microsoft.com/office/drawing/2014/main" id="{5C814B25-69F1-45B2-C595-67ADA1F555EC}"/>
              </a:ext>
            </a:extLst>
          </p:cNvPr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</p:grpSpPr>
        <p:sp>
          <p:nvSpPr>
            <p:cNvPr id="18" name="Google Shape;826;p33">
              <a:extLst>
                <a:ext uri="{FF2B5EF4-FFF2-40B4-BE49-F238E27FC236}">
                  <a16:creationId xmlns:a16="http://schemas.microsoft.com/office/drawing/2014/main" id="{D118A4B1-DDEF-5096-AC51-044462203159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827;p33">
              <a:extLst>
                <a:ext uri="{FF2B5EF4-FFF2-40B4-BE49-F238E27FC236}">
                  <a16:creationId xmlns:a16="http://schemas.microsoft.com/office/drawing/2014/main" id="{950620F9-47F0-760C-6A81-48B28505DF4C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491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Eerie- spooky- gloomy</a:t>
            </a:r>
          </a:p>
        </p:txBody>
      </p:sp>
      <p:pic>
        <p:nvPicPr>
          <p:cNvPr id="3" name="Picture 2" descr="A gloomy place : r/skyrim">
            <a:extLst>
              <a:ext uri="{FF2B5EF4-FFF2-40B4-BE49-F238E27FC236}">
                <a16:creationId xmlns:a16="http://schemas.microsoft.com/office/drawing/2014/main" id="{B9FEE4D9-0F74-FFB7-D4ED-32BFB1C75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055" y="1828800"/>
            <a:ext cx="7650270" cy="41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5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8EB9-7587-51E8-1C0B-D59777CD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Work in your group and write a sentence using these words</a:t>
            </a:r>
          </a:p>
        </p:txBody>
      </p:sp>
    </p:spTree>
    <p:extLst>
      <p:ext uri="{BB962C8B-B14F-4D97-AF65-F5344CB8AC3E}">
        <p14:creationId xmlns:p14="http://schemas.microsoft.com/office/powerpoint/2010/main" val="347694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Gigantic- enormous</a:t>
            </a:r>
          </a:p>
        </p:txBody>
      </p:sp>
      <p:pic>
        <p:nvPicPr>
          <p:cNvPr id="2050" name="Picture 2" descr="52,116 Enormously Images, Stock Photos &amp; Vectors | Shutterstock">
            <a:extLst>
              <a:ext uri="{FF2B5EF4-FFF2-40B4-BE49-F238E27FC236}">
                <a16:creationId xmlns:a16="http://schemas.microsoft.com/office/drawing/2014/main" id="{387D73E8-4D00-096F-C7AC-D2695894F9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0"/>
          <a:stretch/>
        </p:blipFill>
        <p:spPr bwMode="auto">
          <a:xfrm>
            <a:off x="587753" y="1676400"/>
            <a:ext cx="8244573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411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8EB9-7587-51E8-1C0B-D59777CD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Work in your group and write a sentence using these words</a:t>
            </a:r>
          </a:p>
        </p:txBody>
      </p:sp>
    </p:spTree>
    <p:extLst>
      <p:ext uri="{BB962C8B-B14F-4D97-AF65-F5344CB8AC3E}">
        <p14:creationId xmlns:p14="http://schemas.microsoft.com/office/powerpoint/2010/main" val="68671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Frightened- terrified</a:t>
            </a:r>
          </a:p>
        </p:txBody>
      </p:sp>
      <p:pic>
        <p:nvPicPr>
          <p:cNvPr id="3074" name="Picture 2" descr="252,146 Frightened Images, Stock Photos &amp; Vectors | Shutterstock">
            <a:extLst>
              <a:ext uri="{FF2B5EF4-FFF2-40B4-BE49-F238E27FC236}">
                <a16:creationId xmlns:a16="http://schemas.microsoft.com/office/drawing/2014/main" id="{EF77701F-4E29-9DCC-C0A9-13889B90F2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/>
        </p:blipFill>
        <p:spPr bwMode="auto">
          <a:xfrm>
            <a:off x="1066800" y="1676400"/>
            <a:ext cx="7765525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139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8EB9-7587-51E8-1C0B-D59777CD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sz="4800" dirty="0">
                <a:latin typeface="Comic Sans MS" panose="030F0702030302020204" pitchFamily="66" charset="0"/>
              </a:rPr>
              <a:t>Work in your group and write a sentence using these words</a:t>
            </a:r>
          </a:p>
        </p:txBody>
      </p:sp>
    </p:spTree>
    <p:extLst>
      <p:ext uri="{BB962C8B-B14F-4D97-AF65-F5344CB8AC3E}">
        <p14:creationId xmlns:p14="http://schemas.microsoft.com/office/powerpoint/2010/main" val="10996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sneaky</a:t>
            </a:r>
          </a:p>
        </p:txBody>
      </p:sp>
      <p:pic>
        <p:nvPicPr>
          <p:cNvPr id="4098" name="Picture 2" descr="Sneaky man entering a blocked off area Stock Vector Image by ©ClipArtGuy  #17238379">
            <a:extLst>
              <a:ext uri="{FF2B5EF4-FFF2-40B4-BE49-F238E27FC236}">
                <a16:creationId xmlns:a16="http://schemas.microsoft.com/office/drawing/2014/main" id="{4569D61E-1944-2A0E-D23A-9A46F8F8D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752600"/>
            <a:ext cx="7162800" cy="463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347379"/>
      </p:ext>
    </p:extLst>
  </p:cSld>
  <p:clrMapOvr>
    <a:masterClrMapping/>
  </p:clrMapOvr>
</p:sld>
</file>

<file path=ppt/theme/theme1.xml><?xml version="1.0" encoding="utf-8"?>
<a:theme xmlns:a="http://schemas.openxmlformats.org/drawingml/2006/main" name="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3976</TotalTime>
  <Words>156</Words>
  <Application>Microsoft Office PowerPoint</Application>
  <PresentationFormat>On-screen Show (4:3)</PresentationFormat>
  <Paragraphs>30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Abadi</vt:lpstr>
      <vt:lpstr>Arial</vt:lpstr>
      <vt:lpstr>Calibri</vt:lpstr>
      <vt:lpstr>Comic Sans MS</vt:lpstr>
      <vt:lpstr>Fira Sans</vt:lpstr>
      <vt:lpstr>Roboto</vt:lpstr>
      <vt:lpstr>Diagrams for Education by Slidesgo</vt:lpstr>
      <vt:lpstr>1_Diagrams for Education by Slidesgo</vt:lpstr>
      <vt:lpstr> </vt:lpstr>
      <vt:lpstr>Lessons Objectives</vt:lpstr>
      <vt:lpstr>Eerie- spooky- gloomy</vt:lpstr>
      <vt:lpstr>PowerPoint Presentation</vt:lpstr>
      <vt:lpstr>Gigantic- enormous</vt:lpstr>
      <vt:lpstr>PowerPoint Presentation</vt:lpstr>
      <vt:lpstr>Frightened- terrified</vt:lpstr>
      <vt:lpstr>PowerPoint Presentation</vt:lpstr>
      <vt:lpstr>sneaky</vt:lpstr>
      <vt:lpstr>PowerPoint Presentation</vt:lpstr>
      <vt:lpstr>Grumpy=sad</vt:lpstr>
      <vt:lpstr>PowerPoint Presentation</vt:lpstr>
      <vt:lpstr>curious</vt:lpstr>
      <vt:lpstr>terrible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 The Party</dc:title>
  <dc:creator>hp</dc:creator>
  <cp:lastModifiedBy>LENOVO</cp:lastModifiedBy>
  <cp:revision>136</cp:revision>
  <dcterms:created xsi:type="dcterms:W3CDTF">2022-01-21T12:30:51Z</dcterms:created>
  <dcterms:modified xsi:type="dcterms:W3CDTF">2023-10-07T05:33:49Z</dcterms:modified>
</cp:coreProperties>
</file>