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7" r:id="rId2"/>
    <p:sldId id="258" r:id="rId3"/>
    <p:sldId id="264" r:id="rId4"/>
    <p:sldId id="278" r:id="rId5"/>
    <p:sldId id="279" r:id="rId6"/>
    <p:sldId id="280" r:id="rId7"/>
    <p:sldId id="281" r:id="rId8"/>
    <p:sldId id="282" r:id="rId9"/>
    <p:sldId id="283" r:id="rId10"/>
    <p:sldId id="284" r:id="rId11"/>
    <p:sldId id="285" r:id="rId12"/>
    <p:sldId id="286" r:id="rId13"/>
    <p:sldId id="287" r:id="rId14"/>
    <p:sldId id="288"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anose="02000000000000000000"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CF7"/>
    <a:srgbClr val="D47DB1"/>
    <a:srgbClr val="CC4794"/>
    <a:srgbClr val="F1884C"/>
    <a:srgbClr val="F9B000"/>
    <a:srgbClr val="FDD182"/>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showGuides="1">
      <p:cViewPr varScale="1">
        <p:scale>
          <a:sx n="114" d="100"/>
          <a:sy n="114" d="100"/>
        </p:scale>
        <p:origin x="432"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503478" y="1211591"/>
            <a:ext cx="1884450" cy="523220"/>
          </a:xfrm>
          <a:prstGeom prst="rect">
            <a:avLst/>
          </a:prstGeom>
          <a:noFill/>
        </p:spPr>
        <p:txBody>
          <a:bodyPr wrap="square" rtlCol="0">
            <a:spAutoFit/>
          </a:bodyPr>
          <a:lstStyle/>
          <a:p>
            <a:pPr algn="ctr"/>
            <a:r>
              <a:rPr lang="en-AU" sz="2800" b="1" dirty="0">
                <a:solidFill>
                  <a:srgbClr val="F1884C"/>
                </a:solidFill>
              </a:rPr>
              <a:t>one puppy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five puppies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pupp</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838341" cy="1015663"/>
          </a:xfrm>
          <a:prstGeom prst="rect">
            <a:avLst/>
          </a:prstGeom>
          <a:noFill/>
        </p:spPr>
        <p:txBody>
          <a:bodyPr wrap="square" rtlCol="0">
            <a:spAutoFit/>
          </a:bodyPr>
          <a:lstStyle/>
          <a:p>
            <a:pPr algn="ctr"/>
            <a:r>
              <a:rPr lang="en-AU" sz="6000" b="1" dirty="0">
                <a:solidFill>
                  <a:srgbClr val="F1884C"/>
                </a:solidFill>
              </a:rPr>
              <a:t>pupp</a:t>
            </a:r>
            <a:r>
              <a:rPr lang="en-AU" sz="6000" b="1" dirty="0">
                <a:solidFill>
                  <a:srgbClr val="CC4794"/>
                </a:solidFill>
              </a:rPr>
              <a:t>ies</a:t>
            </a:r>
          </a:p>
        </p:txBody>
      </p:sp>
      <p:pic>
        <p:nvPicPr>
          <p:cNvPr id="5" name="Picture 4">
            <a:extLst>
              <a:ext uri="{FF2B5EF4-FFF2-40B4-BE49-F238E27FC236}">
                <a16:creationId xmlns:a16="http://schemas.microsoft.com/office/drawing/2014/main" id="{FF715C9A-886F-4C7D-ABA7-3DF8AB29B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752" y="2258031"/>
            <a:ext cx="1282131" cy="1480657"/>
          </a:xfrm>
          <a:prstGeom prst="rect">
            <a:avLst/>
          </a:prstGeom>
        </p:spPr>
      </p:pic>
      <p:pic>
        <p:nvPicPr>
          <p:cNvPr id="10" name="Picture 9">
            <a:extLst>
              <a:ext uri="{FF2B5EF4-FFF2-40B4-BE49-F238E27FC236}">
                <a16:creationId xmlns:a16="http://schemas.microsoft.com/office/drawing/2014/main" id="{E2E7684E-DE66-4D0A-AC61-6FEA201A3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975" y="2452449"/>
            <a:ext cx="2489084" cy="1091819"/>
          </a:xfrm>
          <a:prstGeom prst="rect">
            <a:avLst/>
          </a:prstGeom>
        </p:spPr>
      </p:pic>
    </p:spTree>
    <p:extLst>
      <p:ext uri="{BB962C8B-B14F-4D97-AF65-F5344CB8AC3E}">
        <p14:creationId xmlns:p14="http://schemas.microsoft.com/office/powerpoint/2010/main" val="7754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435843" y="1211591"/>
            <a:ext cx="1959950" cy="523220"/>
          </a:xfrm>
          <a:prstGeom prst="rect">
            <a:avLst/>
          </a:prstGeom>
          <a:noFill/>
        </p:spPr>
        <p:txBody>
          <a:bodyPr wrap="square" rtlCol="0">
            <a:spAutoFit/>
          </a:bodyPr>
          <a:lstStyle/>
          <a:p>
            <a:pPr algn="ctr"/>
            <a:r>
              <a:rPr lang="en-AU" sz="2800" b="1" dirty="0">
                <a:solidFill>
                  <a:srgbClr val="F1884C"/>
                </a:solidFill>
              </a:rPr>
              <a:t>one family</a:t>
            </a:r>
          </a:p>
        </p:txBody>
      </p:sp>
      <p:sp>
        <p:nvSpPr>
          <p:cNvPr id="9" name="TextBox 8">
            <a:extLst>
              <a:ext uri="{FF2B5EF4-FFF2-40B4-BE49-F238E27FC236}">
                <a16:creationId xmlns:a16="http://schemas.microsoft.com/office/drawing/2014/main" id="{AB8E1381-C6BB-4A2F-A15C-22E9C45BA756}"/>
              </a:ext>
            </a:extLst>
          </p:cNvPr>
          <p:cNvSpPr txBox="1"/>
          <p:nvPr/>
        </p:nvSpPr>
        <p:spPr>
          <a:xfrm>
            <a:off x="5488548" y="1211591"/>
            <a:ext cx="2302883" cy="523220"/>
          </a:xfrm>
          <a:prstGeom prst="rect">
            <a:avLst/>
          </a:prstGeom>
          <a:noFill/>
        </p:spPr>
        <p:txBody>
          <a:bodyPr wrap="square" rtlCol="0">
            <a:spAutoFit/>
          </a:bodyPr>
          <a:lstStyle/>
          <a:p>
            <a:pPr algn="ctr"/>
            <a:r>
              <a:rPr lang="en-AU" sz="2800" b="1" dirty="0">
                <a:solidFill>
                  <a:srgbClr val="F1884C"/>
                </a:solidFill>
              </a:rPr>
              <a:t>two families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famil</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989343" cy="1015663"/>
          </a:xfrm>
          <a:prstGeom prst="rect">
            <a:avLst/>
          </a:prstGeom>
          <a:noFill/>
        </p:spPr>
        <p:txBody>
          <a:bodyPr wrap="square" rtlCol="0">
            <a:spAutoFit/>
          </a:bodyPr>
          <a:lstStyle/>
          <a:p>
            <a:pPr algn="ctr"/>
            <a:r>
              <a:rPr lang="en-AU" sz="6000" b="1" dirty="0">
                <a:solidFill>
                  <a:srgbClr val="F1884C"/>
                </a:solidFill>
              </a:rPr>
              <a:t>famil</a:t>
            </a:r>
            <a:r>
              <a:rPr lang="en-AU" sz="6000" b="1" dirty="0">
                <a:solidFill>
                  <a:srgbClr val="CC4794"/>
                </a:solidFill>
              </a:rPr>
              <a:t>ies</a:t>
            </a:r>
          </a:p>
        </p:txBody>
      </p:sp>
      <p:pic>
        <p:nvPicPr>
          <p:cNvPr id="5" name="Picture 4">
            <a:extLst>
              <a:ext uri="{FF2B5EF4-FFF2-40B4-BE49-F238E27FC236}">
                <a16:creationId xmlns:a16="http://schemas.microsoft.com/office/drawing/2014/main" id="{18D195EB-93FB-4BB4-9945-3D80D735C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532" y="1945936"/>
            <a:ext cx="1862571" cy="2101752"/>
          </a:xfrm>
          <a:prstGeom prst="rect">
            <a:avLst/>
          </a:prstGeom>
        </p:spPr>
      </p:pic>
      <p:pic>
        <p:nvPicPr>
          <p:cNvPr id="10" name="Picture 9">
            <a:extLst>
              <a:ext uri="{FF2B5EF4-FFF2-40B4-BE49-F238E27FC236}">
                <a16:creationId xmlns:a16="http://schemas.microsoft.com/office/drawing/2014/main" id="{F57B0CDC-A900-4372-950A-975D0CC2A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401" y="2348142"/>
            <a:ext cx="1012794" cy="1460385"/>
          </a:xfrm>
          <a:prstGeom prst="rect">
            <a:avLst/>
          </a:prstGeom>
        </p:spPr>
      </p:pic>
      <p:pic>
        <p:nvPicPr>
          <p:cNvPr id="14" name="Picture 13">
            <a:extLst>
              <a:ext uri="{FF2B5EF4-FFF2-40B4-BE49-F238E27FC236}">
                <a16:creationId xmlns:a16="http://schemas.microsoft.com/office/drawing/2014/main" id="{4B2FAA87-E06C-4C79-A765-163CD25B58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579" y="2338789"/>
            <a:ext cx="1172410" cy="1508148"/>
          </a:xfrm>
          <a:prstGeom prst="rect">
            <a:avLst/>
          </a:prstGeom>
        </p:spPr>
      </p:pic>
    </p:spTree>
    <p:extLst>
      <p:ext uri="{BB962C8B-B14F-4D97-AF65-F5344CB8AC3E}">
        <p14:creationId xmlns:p14="http://schemas.microsoft.com/office/powerpoint/2010/main" val="39752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city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two cities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cit</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cit</a:t>
            </a:r>
            <a:r>
              <a:rPr lang="en-AU" sz="6000" b="1" dirty="0">
                <a:solidFill>
                  <a:srgbClr val="CC4794"/>
                </a:solidFill>
              </a:rPr>
              <a:t>ies</a:t>
            </a:r>
          </a:p>
        </p:txBody>
      </p:sp>
      <p:pic>
        <p:nvPicPr>
          <p:cNvPr id="5" name="Picture 4">
            <a:extLst>
              <a:ext uri="{FF2B5EF4-FFF2-40B4-BE49-F238E27FC236}">
                <a16:creationId xmlns:a16="http://schemas.microsoft.com/office/drawing/2014/main" id="{4D5897D0-318B-4D57-B7AF-6D168DBCD8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0472"/>
          <a:stretch/>
        </p:blipFill>
        <p:spPr>
          <a:xfrm>
            <a:off x="1178549" y="1808919"/>
            <a:ext cx="2543304" cy="2586594"/>
          </a:xfrm>
          <a:prstGeom prst="ellipse">
            <a:avLst/>
          </a:prstGeom>
        </p:spPr>
      </p:pic>
      <p:grpSp>
        <p:nvGrpSpPr>
          <p:cNvPr id="20" name="Group 19">
            <a:extLst>
              <a:ext uri="{FF2B5EF4-FFF2-40B4-BE49-F238E27FC236}">
                <a16:creationId xmlns:a16="http://schemas.microsoft.com/office/drawing/2014/main" id="{CF829BDA-DE27-4AFF-87F7-61D639BBA5C1}"/>
              </a:ext>
            </a:extLst>
          </p:cNvPr>
          <p:cNvGrpSpPr/>
          <p:nvPr/>
        </p:nvGrpSpPr>
        <p:grpSpPr>
          <a:xfrm>
            <a:off x="5401151" y="1857225"/>
            <a:ext cx="2507961" cy="2526575"/>
            <a:chOff x="5401151" y="1857225"/>
            <a:chExt cx="2507961" cy="2526575"/>
          </a:xfrm>
        </p:grpSpPr>
        <p:pic>
          <p:nvPicPr>
            <p:cNvPr id="15" name="Picture 14">
              <a:extLst>
                <a:ext uri="{FF2B5EF4-FFF2-40B4-BE49-F238E27FC236}">
                  <a16:creationId xmlns:a16="http://schemas.microsoft.com/office/drawing/2014/main" id="{85A29F3E-0045-40A3-A2A4-B359293742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21" t="36855" r="24585" b="1276"/>
            <a:stretch/>
          </p:blipFill>
          <p:spPr>
            <a:xfrm>
              <a:off x="5401151" y="3105150"/>
              <a:ext cx="2493978" cy="1278650"/>
            </a:xfrm>
            <a:custGeom>
              <a:avLst/>
              <a:gdLst>
                <a:gd name="connsiteX0" fmla="*/ 3541 w 2543304"/>
                <a:gd name="connsiteY0" fmla="*/ 0 h 1364613"/>
                <a:gd name="connsiteX1" fmla="*/ 2539763 w 2543304"/>
                <a:gd name="connsiteY1" fmla="*/ 0 h 1364613"/>
                <a:gd name="connsiteX2" fmla="*/ 2543304 w 2543304"/>
                <a:gd name="connsiteY2" fmla="*/ 71316 h 1364613"/>
                <a:gd name="connsiteX3" fmla="*/ 1271652 w 2543304"/>
                <a:gd name="connsiteY3" fmla="*/ 1364613 h 1364613"/>
                <a:gd name="connsiteX4" fmla="*/ 0 w 2543304"/>
                <a:gd name="connsiteY4" fmla="*/ 71316 h 1364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304" h="1364613">
                  <a:moveTo>
                    <a:pt x="3541" y="0"/>
                  </a:moveTo>
                  <a:lnTo>
                    <a:pt x="2539763" y="0"/>
                  </a:lnTo>
                  <a:lnTo>
                    <a:pt x="2543304" y="71316"/>
                  </a:lnTo>
                  <a:cubicBezTo>
                    <a:pt x="2543304" y="785584"/>
                    <a:pt x="1973966" y="1364613"/>
                    <a:pt x="1271652" y="1364613"/>
                  </a:cubicBezTo>
                  <a:cubicBezTo>
                    <a:pt x="569338" y="1364613"/>
                    <a:pt x="0" y="785584"/>
                    <a:pt x="0" y="71316"/>
                  </a:cubicBezTo>
                  <a:close/>
                </a:path>
              </a:pathLst>
            </a:custGeom>
            <a:solidFill>
              <a:srgbClr val="CDECF7"/>
            </a:solidFill>
          </p:spPr>
        </p:pic>
        <p:pic>
          <p:nvPicPr>
            <p:cNvPr id="19" name="Picture 18">
              <a:extLst>
                <a:ext uri="{FF2B5EF4-FFF2-40B4-BE49-F238E27FC236}">
                  <a16:creationId xmlns:a16="http://schemas.microsoft.com/office/drawing/2014/main" id="{977D4C62-F312-4F83-A8BC-4FBC19AC59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07" t="31875" r="818" b="9184"/>
            <a:stretch/>
          </p:blipFill>
          <p:spPr>
            <a:xfrm>
              <a:off x="5401151" y="1857225"/>
              <a:ext cx="2507961" cy="1205967"/>
            </a:xfrm>
            <a:custGeom>
              <a:avLst/>
              <a:gdLst>
                <a:gd name="connsiteX0" fmla="*/ 1267316 w 2534632"/>
                <a:gd name="connsiteY0" fmla="*/ 0 h 1205967"/>
                <a:gd name="connsiteX1" fmla="*/ 2532403 w 2534632"/>
                <a:gd name="connsiteY1" fmla="*/ 1161065 h 1205967"/>
                <a:gd name="connsiteX2" fmla="*/ 2534632 w 2534632"/>
                <a:gd name="connsiteY2" fmla="*/ 1205967 h 1205967"/>
                <a:gd name="connsiteX3" fmla="*/ 0 w 2534632"/>
                <a:gd name="connsiteY3" fmla="*/ 1205967 h 1205967"/>
                <a:gd name="connsiteX4" fmla="*/ 2230 w 2534632"/>
                <a:gd name="connsiteY4" fmla="*/ 1161065 h 1205967"/>
                <a:gd name="connsiteX5" fmla="*/ 1267316 w 2534632"/>
                <a:gd name="connsiteY5" fmla="*/ 0 h 120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4632" h="1205967">
                  <a:moveTo>
                    <a:pt x="1267316" y="0"/>
                  </a:moveTo>
                  <a:cubicBezTo>
                    <a:pt x="1925736" y="0"/>
                    <a:pt x="2467282" y="508912"/>
                    <a:pt x="2532403" y="1161065"/>
                  </a:cubicBezTo>
                  <a:lnTo>
                    <a:pt x="2534632" y="1205967"/>
                  </a:lnTo>
                  <a:lnTo>
                    <a:pt x="0" y="1205967"/>
                  </a:lnTo>
                  <a:lnTo>
                    <a:pt x="2230" y="1161065"/>
                  </a:lnTo>
                  <a:cubicBezTo>
                    <a:pt x="67351" y="508912"/>
                    <a:pt x="608897" y="0"/>
                    <a:pt x="1267316" y="0"/>
                  </a:cubicBezTo>
                  <a:close/>
                </a:path>
              </a:pathLst>
            </a:custGeom>
          </p:spPr>
        </p:pic>
      </p:grpSp>
    </p:spTree>
    <p:extLst>
      <p:ext uri="{BB962C8B-B14F-4D97-AF65-F5344CB8AC3E}">
        <p14:creationId xmlns:p14="http://schemas.microsoft.com/office/powerpoint/2010/main" val="2903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lady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three ladies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lad</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lad</a:t>
            </a:r>
            <a:r>
              <a:rPr lang="en-AU" sz="6000" b="1" dirty="0">
                <a:solidFill>
                  <a:srgbClr val="CC4794"/>
                </a:solidFill>
              </a:rPr>
              <a:t>ies</a:t>
            </a:r>
          </a:p>
        </p:txBody>
      </p:sp>
      <p:pic>
        <p:nvPicPr>
          <p:cNvPr id="10" name="Picture 9">
            <a:extLst>
              <a:ext uri="{FF2B5EF4-FFF2-40B4-BE49-F238E27FC236}">
                <a16:creationId xmlns:a16="http://schemas.microsoft.com/office/drawing/2014/main" id="{F86F3EC2-EA64-4FBE-A8FD-372EE62D5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811" y="1954098"/>
            <a:ext cx="914014" cy="2296234"/>
          </a:xfrm>
          <a:prstGeom prst="rect">
            <a:avLst/>
          </a:prstGeom>
        </p:spPr>
      </p:pic>
      <p:grpSp>
        <p:nvGrpSpPr>
          <p:cNvPr id="17" name="Group 16">
            <a:extLst>
              <a:ext uri="{FF2B5EF4-FFF2-40B4-BE49-F238E27FC236}">
                <a16:creationId xmlns:a16="http://schemas.microsoft.com/office/drawing/2014/main" id="{EC9F9473-4EEF-4315-AA49-F28E17E0EF52}"/>
              </a:ext>
            </a:extLst>
          </p:cNvPr>
          <p:cNvGrpSpPr/>
          <p:nvPr/>
        </p:nvGrpSpPr>
        <p:grpSpPr>
          <a:xfrm>
            <a:off x="5766895" y="1925168"/>
            <a:ext cx="1789440" cy="2406970"/>
            <a:chOff x="5766895" y="1925168"/>
            <a:chExt cx="1789440" cy="2406970"/>
          </a:xfrm>
        </p:grpSpPr>
        <p:pic>
          <p:nvPicPr>
            <p:cNvPr id="14" name="Picture 13">
              <a:extLst>
                <a:ext uri="{FF2B5EF4-FFF2-40B4-BE49-F238E27FC236}">
                  <a16:creationId xmlns:a16="http://schemas.microsoft.com/office/drawing/2014/main" id="{ACB871A9-DC3F-4252-8331-8D98CE8E3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895" y="1925168"/>
              <a:ext cx="753324" cy="2187683"/>
            </a:xfrm>
            <a:prstGeom prst="rect">
              <a:avLst/>
            </a:prstGeom>
          </p:spPr>
        </p:pic>
        <p:pic>
          <p:nvPicPr>
            <p:cNvPr id="16" name="Picture 15">
              <a:extLst>
                <a:ext uri="{FF2B5EF4-FFF2-40B4-BE49-F238E27FC236}">
                  <a16:creationId xmlns:a16="http://schemas.microsoft.com/office/drawing/2014/main" id="{6EAC27C7-4D06-42D9-9E5F-D6D1ECB4E1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103" y="1954098"/>
              <a:ext cx="726232" cy="2129825"/>
            </a:xfrm>
            <a:prstGeom prst="rect">
              <a:avLst/>
            </a:prstGeom>
          </p:spPr>
        </p:pic>
        <p:pic>
          <p:nvPicPr>
            <p:cNvPr id="5" name="Picture 4">
              <a:extLst>
                <a:ext uri="{FF2B5EF4-FFF2-40B4-BE49-F238E27FC236}">
                  <a16:creationId xmlns:a16="http://schemas.microsoft.com/office/drawing/2014/main" id="{8B96E6AD-E186-4783-A38A-93C8325A1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027" y="2144455"/>
              <a:ext cx="778606" cy="2187683"/>
            </a:xfrm>
            <a:prstGeom prst="rect">
              <a:avLst/>
            </a:prstGeom>
          </p:spPr>
        </p:pic>
      </p:grpSp>
    </p:spTree>
    <p:extLst>
      <p:ext uri="{BB962C8B-B14F-4D97-AF65-F5344CB8AC3E}">
        <p14:creationId xmlns:p14="http://schemas.microsoft.com/office/powerpoint/2010/main" val="5001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lolly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four lollies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loll</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loll</a:t>
            </a:r>
            <a:r>
              <a:rPr lang="en-AU" sz="6000" b="1" dirty="0">
                <a:solidFill>
                  <a:srgbClr val="CC4794"/>
                </a:solidFill>
              </a:rPr>
              <a:t>ies</a:t>
            </a:r>
          </a:p>
        </p:txBody>
      </p:sp>
      <p:pic>
        <p:nvPicPr>
          <p:cNvPr id="5" name="Picture 4">
            <a:extLst>
              <a:ext uri="{FF2B5EF4-FFF2-40B4-BE49-F238E27FC236}">
                <a16:creationId xmlns:a16="http://schemas.microsoft.com/office/drawing/2014/main" id="{5CEF3618-F1B0-48A4-9431-ED95002D2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3197" y="2150913"/>
            <a:ext cx="1065242" cy="1958829"/>
          </a:xfrm>
          <a:prstGeom prst="rect">
            <a:avLst/>
          </a:prstGeom>
        </p:spPr>
      </p:pic>
      <p:grpSp>
        <p:nvGrpSpPr>
          <p:cNvPr id="18" name="Group 17">
            <a:extLst>
              <a:ext uri="{FF2B5EF4-FFF2-40B4-BE49-F238E27FC236}">
                <a16:creationId xmlns:a16="http://schemas.microsoft.com/office/drawing/2014/main" id="{3A805EFE-01E0-40E6-ABC7-8AACF5F76F94}"/>
              </a:ext>
            </a:extLst>
          </p:cNvPr>
          <p:cNvGrpSpPr/>
          <p:nvPr/>
        </p:nvGrpSpPr>
        <p:grpSpPr>
          <a:xfrm>
            <a:off x="5509231" y="1986326"/>
            <a:ext cx="2351553" cy="2320901"/>
            <a:chOff x="5509231" y="1986326"/>
            <a:chExt cx="2351553" cy="2320901"/>
          </a:xfrm>
        </p:grpSpPr>
        <p:pic>
          <p:nvPicPr>
            <p:cNvPr id="13" name="Picture 12">
              <a:extLst>
                <a:ext uri="{FF2B5EF4-FFF2-40B4-BE49-F238E27FC236}">
                  <a16:creationId xmlns:a16="http://schemas.microsoft.com/office/drawing/2014/main" id="{C52EEC63-864E-4EA2-9399-A24ACD895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44505">
              <a:off x="5953435" y="1986326"/>
              <a:ext cx="707567" cy="1301115"/>
            </a:xfrm>
            <a:prstGeom prst="rect">
              <a:avLst/>
            </a:prstGeom>
          </p:spPr>
        </p:pic>
        <p:pic>
          <p:nvPicPr>
            <p:cNvPr id="10" name="Picture 9">
              <a:extLst>
                <a:ext uri="{FF2B5EF4-FFF2-40B4-BE49-F238E27FC236}">
                  <a16:creationId xmlns:a16="http://schemas.microsoft.com/office/drawing/2014/main" id="{9AF5F121-6598-43EE-88A9-BB2E3DD56B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0268">
              <a:off x="7107372" y="2770684"/>
              <a:ext cx="753412" cy="1536543"/>
            </a:xfrm>
            <a:prstGeom prst="rect">
              <a:avLst/>
            </a:prstGeom>
          </p:spPr>
        </p:pic>
        <p:pic>
          <p:nvPicPr>
            <p:cNvPr id="15" name="Picture 14">
              <a:extLst>
                <a:ext uri="{FF2B5EF4-FFF2-40B4-BE49-F238E27FC236}">
                  <a16:creationId xmlns:a16="http://schemas.microsoft.com/office/drawing/2014/main" id="{DE0F5F46-6EEB-4DB2-A0F1-7A9041338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69984">
              <a:off x="5509231" y="2789305"/>
              <a:ext cx="791639" cy="1416052"/>
            </a:xfrm>
            <a:prstGeom prst="rect">
              <a:avLst/>
            </a:prstGeom>
          </p:spPr>
        </p:pic>
        <p:pic>
          <p:nvPicPr>
            <p:cNvPr id="17" name="Picture 16">
              <a:extLst>
                <a:ext uri="{FF2B5EF4-FFF2-40B4-BE49-F238E27FC236}">
                  <a16:creationId xmlns:a16="http://schemas.microsoft.com/office/drawing/2014/main" id="{DD065B10-69CF-4C04-8555-7F86337D07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2613" y="2141012"/>
              <a:ext cx="808362" cy="1397944"/>
            </a:xfrm>
            <a:prstGeom prst="rect">
              <a:avLst/>
            </a:prstGeom>
          </p:spPr>
        </p:pic>
      </p:grpSp>
    </p:spTree>
    <p:extLst>
      <p:ext uri="{BB962C8B-B14F-4D97-AF65-F5344CB8AC3E}">
        <p14:creationId xmlns:p14="http://schemas.microsoft.com/office/powerpoint/2010/main" val="3185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baby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two babies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bab</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bab</a:t>
            </a:r>
            <a:r>
              <a:rPr lang="en-AU" sz="6000" b="1" dirty="0">
                <a:solidFill>
                  <a:srgbClr val="CC4794"/>
                </a:solidFill>
              </a:rPr>
              <a:t>ies</a:t>
            </a:r>
          </a:p>
        </p:txBody>
      </p:sp>
      <p:pic>
        <p:nvPicPr>
          <p:cNvPr id="13" name="Picture 12">
            <a:extLst>
              <a:ext uri="{FF2B5EF4-FFF2-40B4-BE49-F238E27FC236}">
                <a16:creationId xmlns:a16="http://schemas.microsoft.com/office/drawing/2014/main" id="{078258FF-383C-4751-94C2-C11B525112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160" t="-17821" r="-39160" b="37618"/>
          <a:stretch/>
        </p:blipFill>
        <p:spPr>
          <a:xfrm>
            <a:off x="1026640" y="1211591"/>
            <a:ext cx="2838126" cy="3192494"/>
          </a:xfrm>
          <a:prstGeom prst="ellipse">
            <a:avLst/>
          </a:prstGeom>
        </p:spPr>
      </p:pic>
      <p:pic>
        <p:nvPicPr>
          <p:cNvPr id="15" name="Picture 14">
            <a:extLst>
              <a:ext uri="{FF2B5EF4-FFF2-40B4-BE49-F238E27FC236}">
                <a16:creationId xmlns:a16="http://schemas.microsoft.com/office/drawing/2014/main" id="{2AD7F0F3-653A-43D5-9848-51F1BC8CB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998" y="1954635"/>
            <a:ext cx="1636037" cy="2104979"/>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465204" y="1211591"/>
            <a:ext cx="1901228" cy="523220"/>
          </a:xfrm>
          <a:prstGeom prst="rect">
            <a:avLst/>
          </a:prstGeom>
          <a:noFill/>
        </p:spPr>
        <p:txBody>
          <a:bodyPr wrap="square" rtlCol="0">
            <a:spAutoFit/>
          </a:bodyPr>
          <a:lstStyle/>
          <a:p>
            <a:pPr algn="ctr"/>
            <a:r>
              <a:rPr lang="en-AU" sz="2800" b="1" dirty="0">
                <a:solidFill>
                  <a:srgbClr val="F1884C"/>
                </a:solidFill>
              </a:rPr>
              <a:t>one story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2945" y="1211591"/>
            <a:ext cx="2256534" cy="523220"/>
          </a:xfrm>
          <a:prstGeom prst="rect">
            <a:avLst/>
          </a:prstGeom>
          <a:noFill/>
        </p:spPr>
        <p:txBody>
          <a:bodyPr wrap="square" rtlCol="0">
            <a:spAutoFit/>
          </a:bodyPr>
          <a:lstStyle/>
          <a:p>
            <a:pPr algn="ctr"/>
            <a:r>
              <a:rPr lang="en-AU" sz="2800" b="1" dirty="0">
                <a:solidFill>
                  <a:srgbClr val="F1884C"/>
                </a:solidFill>
              </a:rPr>
              <a:t>three stories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stor</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stor</a:t>
            </a:r>
            <a:r>
              <a:rPr lang="en-AU" sz="6000" b="1" dirty="0">
                <a:solidFill>
                  <a:srgbClr val="CC4794"/>
                </a:solidFill>
              </a:rPr>
              <a:t>ies</a:t>
            </a:r>
          </a:p>
        </p:txBody>
      </p:sp>
      <p:pic>
        <p:nvPicPr>
          <p:cNvPr id="14" name="Picture 13">
            <a:extLst>
              <a:ext uri="{FF2B5EF4-FFF2-40B4-BE49-F238E27FC236}">
                <a16:creationId xmlns:a16="http://schemas.microsoft.com/office/drawing/2014/main" id="{FF9109DC-3AD5-46F9-8FEC-4883FC03AA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67484" y="2491435"/>
            <a:ext cx="977673" cy="1052910"/>
          </a:xfrm>
          <a:prstGeom prst="rect">
            <a:avLst/>
          </a:prstGeom>
        </p:spPr>
      </p:pic>
      <p:grpSp>
        <p:nvGrpSpPr>
          <p:cNvPr id="6" name="Group 5">
            <a:extLst>
              <a:ext uri="{FF2B5EF4-FFF2-40B4-BE49-F238E27FC236}">
                <a16:creationId xmlns:a16="http://schemas.microsoft.com/office/drawing/2014/main" id="{5A6CC2C0-2B54-4158-ACCE-D25579DA50BA}"/>
              </a:ext>
            </a:extLst>
          </p:cNvPr>
          <p:cNvGrpSpPr/>
          <p:nvPr/>
        </p:nvGrpSpPr>
        <p:grpSpPr>
          <a:xfrm>
            <a:off x="5634843" y="2363655"/>
            <a:ext cx="1955346" cy="1750456"/>
            <a:chOff x="5634843" y="2363655"/>
            <a:chExt cx="1955346" cy="1750456"/>
          </a:xfrm>
        </p:grpSpPr>
        <p:pic>
          <p:nvPicPr>
            <p:cNvPr id="5" name="Picture 4">
              <a:extLst>
                <a:ext uri="{FF2B5EF4-FFF2-40B4-BE49-F238E27FC236}">
                  <a16:creationId xmlns:a16="http://schemas.microsoft.com/office/drawing/2014/main" id="{DF6678F6-70CD-4589-A35A-BECC41584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83833">
              <a:off x="5634843" y="2376090"/>
              <a:ext cx="977674" cy="1052910"/>
            </a:xfrm>
            <a:prstGeom prst="rect">
              <a:avLst/>
            </a:prstGeom>
          </p:spPr>
        </p:pic>
        <p:pic>
          <p:nvPicPr>
            <p:cNvPr id="13" name="Picture 12">
              <a:extLst>
                <a:ext uri="{FF2B5EF4-FFF2-40B4-BE49-F238E27FC236}">
                  <a16:creationId xmlns:a16="http://schemas.microsoft.com/office/drawing/2014/main" id="{D6FDEA62-1DC5-4D05-A25F-E26659E282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321207">
              <a:off x="6612516" y="2363655"/>
              <a:ext cx="977673" cy="1052910"/>
            </a:xfrm>
            <a:prstGeom prst="rect">
              <a:avLst/>
            </a:prstGeom>
          </p:spPr>
        </p:pic>
        <p:pic>
          <p:nvPicPr>
            <p:cNvPr id="15" name="Picture 14">
              <a:extLst>
                <a:ext uri="{FF2B5EF4-FFF2-40B4-BE49-F238E27FC236}">
                  <a16:creationId xmlns:a16="http://schemas.microsoft.com/office/drawing/2014/main" id="{C074558A-673B-465E-A22E-B7AF4A7E96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321207">
              <a:off x="6136812" y="3061202"/>
              <a:ext cx="977673" cy="1052909"/>
            </a:xfrm>
            <a:prstGeom prst="rect">
              <a:avLst/>
            </a:prstGeom>
          </p:spPr>
        </p:pic>
      </p:grpSp>
    </p:spTree>
    <p:extLst>
      <p:ext uri="{BB962C8B-B14F-4D97-AF65-F5344CB8AC3E}">
        <p14:creationId xmlns:p14="http://schemas.microsoft.com/office/powerpoint/2010/main" val="395189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fly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two flies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fl</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fl</a:t>
            </a:r>
            <a:r>
              <a:rPr lang="en-AU" sz="6000" b="1" dirty="0">
                <a:solidFill>
                  <a:srgbClr val="CC4794"/>
                </a:solidFill>
              </a:rPr>
              <a:t>ies</a:t>
            </a:r>
          </a:p>
        </p:txBody>
      </p:sp>
      <p:pic>
        <p:nvPicPr>
          <p:cNvPr id="5" name="Picture 4">
            <a:extLst>
              <a:ext uri="{FF2B5EF4-FFF2-40B4-BE49-F238E27FC236}">
                <a16:creationId xmlns:a16="http://schemas.microsoft.com/office/drawing/2014/main" id="{62B10CF4-4ED6-4D69-8045-E126777C2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126" y="2503048"/>
            <a:ext cx="1275383" cy="1198336"/>
          </a:xfrm>
          <a:prstGeom prst="rect">
            <a:avLst/>
          </a:prstGeom>
        </p:spPr>
      </p:pic>
      <p:grpSp>
        <p:nvGrpSpPr>
          <p:cNvPr id="6" name="Group 5">
            <a:extLst>
              <a:ext uri="{FF2B5EF4-FFF2-40B4-BE49-F238E27FC236}">
                <a16:creationId xmlns:a16="http://schemas.microsoft.com/office/drawing/2014/main" id="{0F68ACE3-E42A-4746-BCC6-B9BAB715DCE9}"/>
              </a:ext>
            </a:extLst>
          </p:cNvPr>
          <p:cNvGrpSpPr/>
          <p:nvPr/>
        </p:nvGrpSpPr>
        <p:grpSpPr>
          <a:xfrm>
            <a:off x="5616324" y="2102215"/>
            <a:ext cx="2198090" cy="2054014"/>
            <a:chOff x="5616324" y="2102215"/>
            <a:chExt cx="2198090" cy="2054014"/>
          </a:xfrm>
        </p:grpSpPr>
        <p:pic>
          <p:nvPicPr>
            <p:cNvPr id="13" name="Picture 12">
              <a:extLst>
                <a:ext uri="{FF2B5EF4-FFF2-40B4-BE49-F238E27FC236}">
                  <a16:creationId xmlns:a16="http://schemas.microsoft.com/office/drawing/2014/main" id="{E331C25D-7702-4A6B-ABB6-FFDD366E2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324" y="2957893"/>
              <a:ext cx="1275383" cy="1198336"/>
            </a:xfrm>
            <a:prstGeom prst="rect">
              <a:avLst/>
            </a:prstGeom>
          </p:spPr>
        </p:pic>
        <p:pic>
          <p:nvPicPr>
            <p:cNvPr id="14" name="Picture 13">
              <a:extLst>
                <a:ext uri="{FF2B5EF4-FFF2-40B4-BE49-F238E27FC236}">
                  <a16:creationId xmlns:a16="http://schemas.microsoft.com/office/drawing/2014/main" id="{0225D112-E1AA-40B9-9DCE-E0D45EC15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9031" y="2102215"/>
              <a:ext cx="1275383" cy="1198336"/>
            </a:xfrm>
            <a:prstGeom prst="rect">
              <a:avLst/>
            </a:prstGeom>
          </p:spPr>
        </p:pic>
      </p:grpSp>
    </p:spTree>
    <p:extLst>
      <p:ext uri="{BB962C8B-B14F-4D97-AF65-F5344CB8AC3E}">
        <p14:creationId xmlns:p14="http://schemas.microsoft.com/office/powerpoint/2010/main" val="37138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545475" y="1211591"/>
            <a:ext cx="1800455" cy="523220"/>
          </a:xfrm>
          <a:prstGeom prst="rect">
            <a:avLst/>
          </a:prstGeom>
          <a:noFill/>
        </p:spPr>
        <p:txBody>
          <a:bodyPr wrap="square" rtlCol="0">
            <a:spAutoFit/>
          </a:bodyPr>
          <a:lstStyle/>
          <a:p>
            <a:pPr algn="ctr"/>
            <a:r>
              <a:rPr lang="en-AU" sz="2800" b="1" dirty="0">
                <a:solidFill>
                  <a:srgbClr val="F1884C"/>
                </a:solidFill>
              </a:rPr>
              <a:t>one berry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09521" y="1211591"/>
            <a:ext cx="2260938" cy="523220"/>
          </a:xfrm>
          <a:prstGeom prst="rect">
            <a:avLst/>
          </a:prstGeom>
          <a:noFill/>
        </p:spPr>
        <p:txBody>
          <a:bodyPr wrap="square" rtlCol="0">
            <a:spAutoFit/>
          </a:bodyPr>
          <a:lstStyle/>
          <a:p>
            <a:pPr algn="ctr"/>
            <a:r>
              <a:rPr lang="en-AU" sz="2800" b="1" dirty="0">
                <a:solidFill>
                  <a:srgbClr val="F1884C"/>
                </a:solidFill>
              </a:rPr>
              <a:t>three berries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berr</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berr</a:t>
            </a:r>
            <a:r>
              <a:rPr lang="en-AU" sz="6000" b="1" dirty="0">
                <a:solidFill>
                  <a:srgbClr val="CC4794"/>
                </a:solidFill>
              </a:rPr>
              <a:t>ies</a:t>
            </a:r>
          </a:p>
        </p:txBody>
      </p:sp>
      <p:pic>
        <p:nvPicPr>
          <p:cNvPr id="5" name="Picture 4">
            <a:extLst>
              <a:ext uri="{FF2B5EF4-FFF2-40B4-BE49-F238E27FC236}">
                <a16:creationId xmlns:a16="http://schemas.microsoft.com/office/drawing/2014/main" id="{D435C6CD-645E-4AC7-B35E-2E3522535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461" y="2648922"/>
            <a:ext cx="932252" cy="887025"/>
          </a:xfrm>
          <a:prstGeom prst="rect">
            <a:avLst/>
          </a:prstGeom>
        </p:spPr>
      </p:pic>
      <p:pic>
        <p:nvPicPr>
          <p:cNvPr id="10" name="Picture 9">
            <a:extLst>
              <a:ext uri="{FF2B5EF4-FFF2-40B4-BE49-F238E27FC236}">
                <a16:creationId xmlns:a16="http://schemas.microsoft.com/office/drawing/2014/main" id="{9417A232-337B-4E3F-832B-7CD49E9E2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033" y="2313420"/>
            <a:ext cx="1686411" cy="1455490"/>
          </a:xfrm>
          <a:prstGeom prst="rect">
            <a:avLst/>
          </a:prstGeom>
        </p:spPr>
      </p:pic>
    </p:spTree>
    <p:extLst>
      <p:ext uri="{BB962C8B-B14F-4D97-AF65-F5344CB8AC3E}">
        <p14:creationId xmlns:p14="http://schemas.microsoft.com/office/powerpoint/2010/main" val="784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pony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two ponies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pon</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pon</a:t>
            </a:r>
            <a:r>
              <a:rPr lang="en-AU" sz="6000" b="1" dirty="0">
                <a:solidFill>
                  <a:srgbClr val="CC4794"/>
                </a:solidFill>
              </a:rPr>
              <a:t>ies</a:t>
            </a:r>
          </a:p>
        </p:txBody>
      </p:sp>
      <p:pic>
        <p:nvPicPr>
          <p:cNvPr id="5" name="Picture 4">
            <a:extLst>
              <a:ext uri="{FF2B5EF4-FFF2-40B4-BE49-F238E27FC236}">
                <a16:creationId xmlns:a16="http://schemas.microsoft.com/office/drawing/2014/main" id="{64E90288-BF83-4694-B949-74C2374A43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342" y="2284405"/>
            <a:ext cx="1820951" cy="1635623"/>
          </a:xfrm>
          <a:prstGeom prst="rect">
            <a:avLst/>
          </a:prstGeom>
        </p:spPr>
      </p:pic>
      <p:grpSp>
        <p:nvGrpSpPr>
          <p:cNvPr id="16" name="Group 15">
            <a:extLst>
              <a:ext uri="{FF2B5EF4-FFF2-40B4-BE49-F238E27FC236}">
                <a16:creationId xmlns:a16="http://schemas.microsoft.com/office/drawing/2014/main" id="{0D76FD36-CC8E-4BF4-96DE-15B939B2EBBA}"/>
              </a:ext>
            </a:extLst>
          </p:cNvPr>
          <p:cNvGrpSpPr/>
          <p:nvPr/>
        </p:nvGrpSpPr>
        <p:grpSpPr>
          <a:xfrm>
            <a:off x="5645099" y="2107428"/>
            <a:ext cx="2022334" cy="2076520"/>
            <a:chOff x="5645099" y="2107428"/>
            <a:chExt cx="2022334" cy="2076520"/>
          </a:xfrm>
        </p:grpSpPr>
        <p:pic>
          <p:nvPicPr>
            <p:cNvPr id="13" name="Picture 12">
              <a:extLst>
                <a:ext uri="{FF2B5EF4-FFF2-40B4-BE49-F238E27FC236}">
                  <a16:creationId xmlns:a16="http://schemas.microsoft.com/office/drawing/2014/main" id="{28A8EF95-B558-4566-AF97-FAD2DC5A4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099" y="2107428"/>
              <a:ext cx="1555334" cy="1397039"/>
            </a:xfrm>
            <a:prstGeom prst="rect">
              <a:avLst/>
            </a:prstGeom>
          </p:spPr>
        </p:pic>
        <p:pic>
          <p:nvPicPr>
            <p:cNvPr id="15" name="Picture 14">
              <a:extLst>
                <a:ext uri="{FF2B5EF4-FFF2-40B4-BE49-F238E27FC236}">
                  <a16:creationId xmlns:a16="http://schemas.microsoft.com/office/drawing/2014/main" id="{2A184F92-BCCA-4E75-98F0-DFEE47546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85478" y="3017549"/>
              <a:ext cx="1581955" cy="1166399"/>
            </a:xfrm>
            <a:prstGeom prst="rect">
              <a:avLst/>
            </a:prstGeom>
          </p:spPr>
        </p:pic>
      </p:grpSp>
    </p:spTree>
    <p:extLst>
      <p:ext uri="{BB962C8B-B14F-4D97-AF65-F5344CB8AC3E}">
        <p14:creationId xmlns:p14="http://schemas.microsoft.com/office/powerpoint/2010/main" val="15857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476567" y="1211591"/>
            <a:ext cx="1876061" cy="523220"/>
          </a:xfrm>
          <a:prstGeom prst="rect">
            <a:avLst/>
          </a:prstGeom>
          <a:noFill/>
        </p:spPr>
        <p:txBody>
          <a:bodyPr wrap="square" rtlCol="0">
            <a:spAutoFit/>
          </a:bodyPr>
          <a:lstStyle/>
          <a:p>
            <a:pPr algn="ctr"/>
            <a:r>
              <a:rPr lang="en-AU" sz="2800" b="1" dirty="0">
                <a:solidFill>
                  <a:srgbClr val="F1884C"/>
                </a:solidFill>
              </a:rPr>
              <a:t>one bunny</a:t>
            </a:r>
          </a:p>
        </p:txBody>
      </p:sp>
      <p:sp>
        <p:nvSpPr>
          <p:cNvPr id="9" name="TextBox 8">
            <a:extLst>
              <a:ext uri="{FF2B5EF4-FFF2-40B4-BE49-F238E27FC236}">
                <a16:creationId xmlns:a16="http://schemas.microsoft.com/office/drawing/2014/main" id="{AB8E1381-C6BB-4A2F-A15C-22E9C45BA756}"/>
              </a:ext>
            </a:extLst>
          </p:cNvPr>
          <p:cNvSpPr txBox="1"/>
          <p:nvPr/>
        </p:nvSpPr>
        <p:spPr>
          <a:xfrm>
            <a:off x="5415092" y="1211591"/>
            <a:ext cx="2449795" cy="523220"/>
          </a:xfrm>
          <a:prstGeom prst="rect">
            <a:avLst/>
          </a:prstGeom>
          <a:noFill/>
        </p:spPr>
        <p:txBody>
          <a:bodyPr wrap="square" rtlCol="0">
            <a:spAutoFit/>
          </a:bodyPr>
          <a:lstStyle/>
          <a:p>
            <a:pPr algn="ctr"/>
            <a:r>
              <a:rPr lang="en-AU" sz="2800" b="1" dirty="0">
                <a:solidFill>
                  <a:srgbClr val="F1884C"/>
                </a:solidFill>
              </a:rPr>
              <a:t>two bunnies</a:t>
            </a:r>
          </a:p>
        </p:txBody>
      </p:sp>
      <p:sp>
        <p:nvSpPr>
          <p:cNvPr id="8" name="Arrow: Right 7">
            <a:extLst>
              <a:ext uri="{FF2B5EF4-FFF2-40B4-BE49-F238E27FC236}">
                <a16:creationId xmlns:a16="http://schemas.microsoft.com/office/drawing/2014/main" id="{6E70D5D0-E540-47E9-BB16-F3179A7EB3B8}"/>
              </a:ext>
            </a:extLst>
          </p:cNvPr>
          <p:cNvSpPr/>
          <p:nvPr/>
        </p:nvSpPr>
        <p:spPr>
          <a:xfrm>
            <a:off x="361156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980073" y="4561766"/>
            <a:ext cx="2734811" cy="1015663"/>
          </a:xfrm>
          <a:prstGeom prst="rect">
            <a:avLst/>
          </a:prstGeom>
          <a:noFill/>
        </p:spPr>
        <p:txBody>
          <a:bodyPr wrap="square" rtlCol="0">
            <a:spAutoFit/>
          </a:bodyPr>
          <a:lstStyle/>
          <a:p>
            <a:pPr algn="ctr"/>
            <a:r>
              <a:rPr lang="en-AU" sz="6000" b="1" dirty="0">
                <a:solidFill>
                  <a:srgbClr val="F1884C"/>
                </a:solidFill>
              </a:rPr>
              <a:t>bunn</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272585" y="4561766"/>
            <a:ext cx="2897064" cy="1015663"/>
          </a:xfrm>
          <a:prstGeom prst="rect">
            <a:avLst/>
          </a:prstGeom>
          <a:noFill/>
        </p:spPr>
        <p:txBody>
          <a:bodyPr wrap="square" rtlCol="0">
            <a:spAutoFit/>
          </a:bodyPr>
          <a:lstStyle/>
          <a:p>
            <a:pPr algn="ctr"/>
            <a:r>
              <a:rPr lang="en-AU" sz="6000" b="1" dirty="0">
                <a:solidFill>
                  <a:srgbClr val="F1884C"/>
                </a:solidFill>
              </a:rPr>
              <a:t>bunn</a:t>
            </a:r>
            <a:r>
              <a:rPr lang="en-AU" sz="6000" b="1" dirty="0">
                <a:solidFill>
                  <a:srgbClr val="CC4794"/>
                </a:solidFill>
              </a:rPr>
              <a:t>ies</a:t>
            </a:r>
          </a:p>
        </p:txBody>
      </p:sp>
      <p:pic>
        <p:nvPicPr>
          <p:cNvPr id="5" name="Picture 4">
            <a:extLst>
              <a:ext uri="{FF2B5EF4-FFF2-40B4-BE49-F238E27FC236}">
                <a16:creationId xmlns:a16="http://schemas.microsoft.com/office/drawing/2014/main" id="{1BFBCD0A-CDBA-40FF-9762-B1A5346719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6198" y="2350314"/>
            <a:ext cx="2147582" cy="1503805"/>
          </a:xfrm>
          <a:prstGeom prst="rect">
            <a:avLst/>
          </a:prstGeom>
        </p:spPr>
      </p:pic>
      <p:pic>
        <p:nvPicPr>
          <p:cNvPr id="10" name="Picture 9">
            <a:extLst>
              <a:ext uri="{FF2B5EF4-FFF2-40B4-BE49-F238E27FC236}">
                <a16:creationId xmlns:a16="http://schemas.microsoft.com/office/drawing/2014/main" id="{88A297D0-5EBD-4CFA-8B16-ADEA559DF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18" y="2271408"/>
            <a:ext cx="1775971" cy="1514213"/>
          </a:xfrm>
          <a:prstGeom prst="rect">
            <a:avLst/>
          </a:prstGeom>
        </p:spPr>
      </p:pic>
    </p:spTree>
    <p:extLst>
      <p:ext uri="{BB962C8B-B14F-4D97-AF65-F5344CB8AC3E}">
        <p14:creationId xmlns:p14="http://schemas.microsoft.com/office/powerpoint/2010/main" val="339535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C3BF-FEEA-4706-9EC2-84F64E37FFBE}"/>
              </a:ext>
            </a:extLst>
          </p:cNvPr>
          <p:cNvSpPr/>
          <p:nvPr/>
        </p:nvSpPr>
        <p:spPr>
          <a:xfrm>
            <a:off x="1078298"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AFECCD2C-B194-4227-94E2-8CA1C9F70062}"/>
              </a:ext>
            </a:extLst>
          </p:cNvPr>
          <p:cNvSpPr/>
          <p:nvPr/>
        </p:nvSpPr>
        <p:spPr>
          <a:xfrm>
            <a:off x="5272585" y="1734811"/>
            <a:ext cx="2734811" cy="2734811"/>
          </a:xfrm>
          <a:prstGeom prst="ellipse">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5803415-9563-4EAC-8A0F-FB041BBEC215}"/>
              </a:ext>
            </a:extLst>
          </p:cNvPr>
          <p:cNvSpPr txBox="1"/>
          <p:nvPr/>
        </p:nvSpPr>
        <p:spPr>
          <a:xfrm>
            <a:off x="1614387" y="1211591"/>
            <a:ext cx="1662635" cy="523220"/>
          </a:xfrm>
          <a:prstGeom prst="rect">
            <a:avLst/>
          </a:prstGeom>
          <a:noFill/>
        </p:spPr>
        <p:txBody>
          <a:bodyPr wrap="square" rtlCol="0">
            <a:spAutoFit/>
          </a:bodyPr>
          <a:lstStyle/>
          <a:p>
            <a:pPr algn="ctr"/>
            <a:r>
              <a:rPr lang="en-AU" sz="2800" b="1" dirty="0">
                <a:solidFill>
                  <a:srgbClr val="F1884C"/>
                </a:solidFill>
              </a:rPr>
              <a:t>one spy</a:t>
            </a:r>
          </a:p>
        </p:txBody>
      </p:sp>
      <p:sp>
        <p:nvSpPr>
          <p:cNvPr id="9" name="TextBox 8">
            <a:extLst>
              <a:ext uri="{FF2B5EF4-FFF2-40B4-BE49-F238E27FC236}">
                <a16:creationId xmlns:a16="http://schemas.microsoft.com/office/drawing/2014/main" id="{AB8E1381-C6BB-4A2F-A15C-22E9C45BA756}"/>
              </a:ext>
            </a:extLst>
          </p:cNvPr>
          <p:cNvSpPr txBox="1"/>
          <p:nvPr/>
        </p:nvSpPr>
        <p:spPr>
          <a:xfrm>
            <a:off x="5557601" y="1211591"/>
            <a:ext cx="2109832" cy="523220"/>
          </a:xfrm>
          <a:prstGeom prst="rect">
            <a:avLst/>
          </a:prstGeom>
          <a:noFill/>
        </p:spPr>
        <p:txBody>
          <a:bodyPr wrap="square" rtlCol="0">
            <a:spAutoFit/>
          </a:bodyPr>
          <a:lstStyle/>
          <a:p>
            <a:pPr algn="ctr"/>
            <a:r>
              <a:rPr lang="en-AU" sz="2800" b="1" dirty="0">
                <a:solidFill>
                  <a:srgbClr val="F1884C"/>
                </a:solidFill>
              </a:rPr>
              <a:t>two spies</a:t>
            </a:r>
          </a:p>
        </p:txBody>
      </p:sp>
      <p:sp>
        <p:nvSpPr>
          <p:cNvPr id="8" name="Arrow: Right 7">
            <a:extLst>
              <a:ext uri="{FF2B5EF4-FFF2-40B4-BE49-F238E27FC236}">
                <a16:creationId xmlns:a16="http://schemas.microsoft.com/office/drawing/2014/main" id="{6E70D5D0-E540-47E9-BB16-F3179A7EB3B8}"/>
              </a:ext>
            </a:extLst>
          </p:cNvPr>
          <p:cNvSpPr/>
          <p:nvPr/>
        </p:nvSpPr>
        <p:spPr>
          <a:xfrm>
            <a:off x="3679908" y="4523688"/>
            <a:ext cx="1661017" cy="1091818"/>
          </a:xfrm>
          <a:prstGeom prst="rightArrow">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D47DB1"/>
              </a:solidFill>
            </a:endParaRPr>
          </a:p>
        </p:txBody>
      </p:sp>
      <p:sp>
        <p:nvSpPr>
          <p:cNvPr id="11" name="TextBox 10">
            <a:extLst>
              <a:ext uri="{FF2B5EF4-FFF2-40B4-BE49-F238E27FC236}">
                <a16:creationId xmlns:a16="http://schemas.microsoft.com/office/drawing/2014/main" id="{76AB42A9-25C7-413B-A4DB-9A7415E226C2}"/>
              </a:ext>
            </a:extLst>
          </p:cNvPr>
          <p:cNvSpPr txBox="1"/>
          <p:nvPr/>
        </p:nvSpPr>
        <p:spPr>
          <a:xfrm>
            <a:off x="1048413" y="4561766"/>
            <a:ext cx="2734811" cy="1015663"/>
          </a:xfrm>
          <a:prstGeom prst="rect">
            <a:avLst/>
          </a:prstGeom>
          <a:noFill/>
        </p:spPr>
        <p:txBody>
          <a:bodyPr wrap="square" rtlCol="0">
            <a:spAutoFit/>
          </a:bodyPr>
          <a:lstStyle/>
          <a:p>
            <a:pPr algn="ctr"/>
            <a:r>
              <a:rPr lang="en-AU" sz="6000" b="1" dirty="0">
                <a:solidFill>
                  <a:srgbClr val="F1884C"/>
                </a:solidFill>
              </a:rPr>
              <a:t>sp</a:t>
            </a:r>
            <a:r>
              <a:rPr lang="en-AU" sz="6000" b="1" dirty="0">
                <a:solidFill>
                  <a:srgbClr val="CC4794"/>
                </a:solidFill>
              </a:rPr>
              <a:t>y</a:t>
            </a:r>
          </a:p>
        </p:txBody>
      </p:sp>
      <p:sp>
        <p:nvSpPr>
          <p:cNvPr id="12" name="TextBox 11">
            <a:extLst>
              <a:ext uri="{FF2B5EF4-FFF2-40B4-BE49-F238E27FC236}">
                <a16:creationId xmlns:a16="http://schemas.microsoft.com/office/drawing/2014/main" id="{CE1C77B4-7C42-41A5-9414-50BC9FB44E10}"/>
              </a:ext>
            </a:extLst>
          </p:cNvPr>
          <p:cNvSpPr txBox="1"/>
          <p:nvPr/>
        </p:nvSpPr>
        <p:spPr>
          <a:xfrm>
            <a:off x="5340925" y="4561766"/>
            <a:ext cx="2734811" cy="1015663"/>
          </a:xfrm>
          <a:prstGeom prst="rect">
            <a:avLst/>
          </a:prstGeom>
          <a:noFill/>
        </p:spPr>
        <p:txBody>
          <a:bodyPr wrap="square" rtlCol="0">
            <a:spAutoFit/>
          </a:bodyPr>
          <a:lstStyle/>
          <a:p>
            <a:pPr algn="ctr"/>
            <a:r>
              <a:rPr lang="en-AU" sz="6000" b="1" dirty="0">
                <a:solidFill>
                  <a:srgbClr val="F1884C"/>
                </a:solidFill>
              </a:rPr>
              <a:t>sp</a:t>
            </a:r>
            <a:r>
              <a:rPr lang="en-AU" sz="6000" b="1" dirty="0">
                <a:solidFill>
                  <a:srgbClr val="CC4794"/>
                </a:solidFill>
              </a:rPr>
              <a:t>ies</a:t>
            </a:r>
          </a:p>
        </p:txBody>
      </p:sp>
      <p:pic>
        <p:nvPicPr>
          <p:cNvPr id="5" name="Picture 4">
            <a:extLst>
              <a:ext uri="{FF2B5EF4-FFF2-40B4-BE49-F238E27FC236}">
                <a16:creationId xmlns:a16="http://schemas.microsoft.com/office/drawing/2014/main" id="{6D2B0292-9524-4CBB-8E56-DCB4A6F83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959" y="1826955"/>
            <a:ext cx="685408" cy="2463963"/>
          </a:xfrm>
          <a:prstGeom prst="rect">
            <a:avLst/>
          </a:prstGeom>
        </p:spPr>
      </p:pic>
      <p:grpSp>
        <p:nvGrpSpPr>
          <p:cNvPr id="15" name="Group 14">
            <a:extLst>
              <a:ext uri="{FF2B5EF4-FFF2-40B4-BE49-F238E27FC236}">
                <a16:creationId xmlns:a16="http://schemas.microsoft.com/office/drawing/2014/main" id="{21E160BB-907C-4E36-B208-2CBFB9F1D5DE}"/>
              </a:ext>
            </a:extLst>
          </p:cNvPr>
          <p:cNvGrpSpPr/>
          <p:nvPr/>
        </p:nvGrpSpPr>
        <p:grpSpPr>
          <a:xfrm>
            <a:off x="5846116" y="2013358"/>
            <a:ext cx="1616676" cy="2087334"/>
            <a:chOff x="5846116" y="2013358"/>
            <a:chExt cx="1616676" cy="2087334"/>
          </a:xfrm>
        </p:grpSpPr>
        <p:pic>
          <p:nvPicPr>
            <p:cNvPr id="10" name="Picture 9">
              <a:extLst>
                <a:ext uri="{FF2B5EF4-FFF2-40B4-BE49-F238E27FC236}">
                  <a16:creationId xmlns:a16="http://schemas.microsoft.com/office/drawing/2014/main" id="{30ABA298-1877-4F16-B35C-2D72BBAF6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116" y="2013358"/>
              <a:ext cx="648172" cy="2087334"/>
            </a:xfrm>
            <a:prstGeom prst="rect">
              <a:avLst/>
            </a:prstGeom>
          </p:spPr>
        </p:pic>
        <p:pic>
          <p:nvPicPr>
            <p:cNvPr id="14" name="Picture 13">
              <a:extLst>
                <a:ext uri="{FF2B5EF4-FFF2-40B4-BE49-F238E27FC236}">
                  <a16:creationId xmlns:a16="http://schemas.microsoft.com/office/drawing/2014/main" id="{BB70F1A8-96E2-49AC-A3C6-8769F572D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636" y="2020361"/>
              <a:ext cx="854156" cy="2080331"/>
            </a:xfrm>
            <a:prstGeom prst="rect">
              <a:avLst/>
            </a:prstGeom>
          </p:spPr>
        </p:pic>
      </p:grpSp>
    </p:spTree>
    <p:extLst>
      <p:ext uri="{BB962C8B-B14F-4D97-AF65-F5344CB8AC3E}">
        <p14:creationId xmlns:p14="http://schemas.microsoft.com/office/powerpoint/2010/main" val="35319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8" grpId="0" animBg="1"/>
      <p:bldP spid="1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40</TotalTime>
  <Words>202</Words>
  <Application>Microsoft Office PowerPoint</Application>
  <PresentationFormat>On-screen Show (4:3)</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Twinkl</vt:lpstr>
      <vt:lpstr>Roboto</vt:lpstr>
      <vt:lpstr>Office Theme</vt:lpstr>
      <vt:lpstr>Disclaimer/s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9</cp:revision>
  <dcterms:created xsi:type="dcterms:W3CDTF">2021-10-20T23:44:51Z</dcterms:created>
  <dcterms:modified xsi:type="dcterms:W3CDTF">2021-10-21T00:25:43Z</dcterms:modified>
</cp:coreProperties>
</file>