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68" r:id="rId4"/>
    <p:sldId id="269" r:id="rId5"/>
    <p:sldId id="29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67" r:id="rId31"/>
  </p:sldIdLst>
  <p:sldSz cx="9144000" cy="6858000" type="screen4x3"/>
  <p:notesSz cx="6858000" cy="9144000"/>
  <p:embeddedFontLst>
    <p:embeddedFont>
      <p:font typeface="Twinkl SemiBold" charset="0"/>
      <p:bold r:id="rId34"/>
    </p:embeddedFont>
    <p:embeddedFont>
      <p:font typeface="Twinkl" charset="0"/>
      <p:regular r:id="rId35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CB3D"/>
    <a:srgbClr val="E84D13"/>
    <a:srgbClr val="F7BC92"/>
    <a:srgbClr val="FFF8F4"/>
    <a:srgbClr val="F08214"/>
    <a:srgbClr val="ACDDFC"/>
    <a:srgbClr val="80C1EB"/>
    <a:srgbClr val="18A0DB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54" y="-102"/>
      </p:cViewPr>
      <p:guideLst>
        <p:guide orient="horz" pos="2205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209690" y="4915215"/>
            <a:ext cx="40199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octagon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381" y="1934751"/>
            <a:ext cx="2518914" cy="2518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857" y="1954818"/>
            <a:ext cx="2518914" cy="25189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322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116 L 0.13785 0.0027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16 L 0.23073 -0.00116 " pathEditMode="relative" rAng="0" ptsTypes="AA">
                                      <p:cBhvr>
                                        <p:cTn id="2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200" dirty="0"/>
              <a:t>In this game the boxes will disappear to reveal a 2D shape. Can you be the first to guess which shape it is?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8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64" y="2271914"/>
            <a:ext cx="2332890" cy="19739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heart</a:t>
            </a:r>
            <a:endParaRPr lang="en-GB" sz="5400" dirty="0">
              <a:solidFill>
                <a:srgbClr val="E84D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64" y="2271914"/>
            <a:ext cx="2332890" cy="1973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heart</a:t>
            </a:r>
            <a:endParaRPr lang="en-GB" sz="5400" dirty="0">
              <a:solidFill>
                <a:srgbClr val="E84D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8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377" y="2107573"/>
            <a:ext cx="2658612" cy="23026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hexagon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598" y="6312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What is the shape? </a:t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Click on the squares to reveal parts of each shape.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8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/>
      <p:bldP spid="16" grpId="0" animBg="1"/>
      <p:bldP spid="18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377" y="2107573"/>
            <a:ext cx="2658612" cy="230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hexagon</a:t>
            </a:r>
          </a:p>
        </p:txBody>
      </p:sp>
    </p:spTree>
    <p:extLst>
      <p:ext uri="{BB962C8B-B14F-4D97-AF65-F5344CB8AC3E}">
        <p14:creationId xmlns:p14="http://schemas.microsoft.com/office/powerpoint/2010/main" xmlns="" val="14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17" y="1897114"/>
            <a:ext cx="1521267" cy="2663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crescent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23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17" y="1897114"/>
            <a:ext cx="1521267" cy="2663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crescent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18576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536" y="2180169"/>
            <a:ext cx="2831261" cy="1976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oval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10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536" y="2180169"/>
            <a:ext cx="2831261" cy="197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oval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37736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666874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85" y="1963340"/>
            <a:ext cx="1419251" cy="2485092"/>
          </a:xfrm>
          <a:prstGeom prst="rect">
            <a:avLst/>
          </a:prstGeom>
        </p:spPr>
      </p:pic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rgbClr val="E84D13"/>
                </a:solidFill>
              </a:rPr>
              <a:t>crescent</a:t>
            </a:r>
            <a:endParaRPr lang="en-GB" sz="5400" dirty="0">
              <a:solidFill>
                <a:srgbClr val="E84D1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31" y="1963340"/>
            <a:ext cx="1419251" cy="2485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-0.00278 L 0.16198 -0.0025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0255 L 0.25955 0.00023 " pathEditMode="relative" rAng="0" ptsTypes="AA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167" y="1990823"/>
            <a:ext cx="2536166" cy="25361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octagon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77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167" y="1990823"/>
            <a:ext cx="2536166" cy="253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octagon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39959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088" y="1927589"/>
            <a:ext cx="2624324" cy="2495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pentagon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088" y="1927589"/>
            <a:ext cx="2624324" cy="249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34598" y="5044611"/>
            <a:ext cx="606527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pentagon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35964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67" y="2020728"/>
            <a:ext cx="2574366" cy="2309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233525" y="5044611"/>
            <a:ext cx="66674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star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41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67" y="2020728"/>
            <a:ext cx="2574366" cy="230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233525" y="5044611"/>
            <a:ext cx="66674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star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1776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772" y="1827845"/>
            <a:ext cx="2318956" cy="282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233525" y="5044611"/>
            <a:ext cx="66674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diamond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00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772" y="1827845"/>
            <a:ext cx="2318956" cy="2820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233525" y="5044611"/>
            <a:ext cx="66674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diamond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14901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50" y="2748645"/>
            <a:ext cx="2139350" cy="1079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54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93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32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150" y="1790700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54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93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50" y="2505311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867150" y="25050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54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93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432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7150" y="32289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954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93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432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7150" y="3952875"/>
            <a:ext cx="723900" cy="723900"/>
          </a:xfrm>
          <a:prstGeom prst="rect">
            <a:avLst/>
          </a:prstGeom>
          <a:solidFill>
            <a:srgbClr val="F7BC92"/>
          </a:solidFill>
          <a:ln w="28575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233525" y="5044611"/>
            <a:ext cx="66674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s</a:t>
            </a:r>
            <a:r>
              <a:rPr lang="en-GB" sz="5400" dirty="0" smtClean="0">
                <a:solidFill>
                  <a:srgbClr val="E84D13"/>
                </a:solidFill>
              </a:rPr>
              <a:t>emi-circle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the shape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sz="2400" dirty="0" smtClean="0"/>
              <a:t>Click on the squares to reveal parts of each shape.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17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50" y="2748645"/>
            <a:ext cx="2139350" cy="1079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shape?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233525" y="5044611"/>
            <a:ext cx="66674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s</a:t>
            </a:r>
            <a:r>
              <a:rPr lang="en-GB" sz="5400" dirty="0" smtClean="0">
                <a:solidFill>
                  <a:srgbClr val="E84D13"/>
                </a:solidFill>
              </a:rPr>
              <a:t>emi-circle</a:t>
            </a:r>
            <a:endParaRPr lang="en-GB" sz="5400" dirty="0">
              <a:solidFill>
                <a:srgbClr val="E84D1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4750" y="2505075"/>
            <a:ext cx="2916195" cy="1340578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E84D13"/>
                </a:solidFill>
              </a:rPr>
              <a:t>Show me!</a:t>
            </a:r>
          </a:p>
        </p:txBody>
      </p:sp>
    </p:spTree>
    <p:extLst>
      <p:ext uri="{BB962C8B-B14F-4D97-AF65-F5344CB8AC3E}">
        <p14:creationId xmlns:p14="http://schemas.microsoft.com/office/powerpoint/2010/main" xmlns="" val="7767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666874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rgbClr val="E84D13"/>
                </a:solidFill>
              </a:rPr>
              <a:t>diamond</a:t>
            </a:r>
            <a:endParaRPr lang="en-GB" sz="5400" dirty="0">
              <a:solidFill>
                <a:srgbClr val="E84D1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195" y="1903520"/>
            <a:ext cx="2122100" cy="2581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689" y="1931599"/>
            <a:ext cx="2122100" cy="25813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62077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2 0.00023 L 0.11615 0.0064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3629 0.00092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7" grpId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689" y="2338953"/>
            <a:ext cx="2693071" cy="1866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344" y="2330564"/>
            <a:ext cx="2674826" cy="1866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92659" y="1736110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Click the box to reveal part of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778435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E84D13"/>
                </a:solidFill>
              </a:rPr>
              <a:t>oval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</p:spTree>
    <p:extLst>
      <p:ext uri="{BB962C8B-B14F-4D97-AF65-F5344CB8AC3E}">
        <p14:creationId xmlns:p14="http://schemas.microsoft.com/office/powerpoint/2010/main" xmlns="" val="401515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4827 0.0011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2316 -0.00139 " pathEditMode="relative" rAng="0" ptsTypes="AA">
                                      <p:cBhvr>
                                        <p:cTn id="29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778435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E84D13"/>
                </a:solidFill>
              </a:rPr>
              <a:t>pentagon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834" y="2029623"/>
            <a:ext cx="2597422" cy="2469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5815" y="2027911"/>
            <a:ext cx="2597422" cy="24699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4270" y="1736110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8384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5834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1545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187" y="2244112"/>
            <a:ext cx="1987398" cy="178274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666874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star</a:t>
            </a:r>
            <a:endParaRPr lang="en-GB" sz="5400" dirty="0">
              <a:solidFill>
                <a:srgbClr val="E84D1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96" y="2244112"/>
            <a:ext cx="1987398" cy="1782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82369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115 L 0.1316 0.0002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6 L 0.23333 0.00046 " pathEditMode="relative" rAng="0" ptsTypes="AA">
                                      <p:cBhvr>
                                        <p:cTn id="2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666874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E84D13"/>
                </a:solidFill>
              </a:rPr>
              <a:t>hexagon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369" y="1959225"/>
            <a:ext cx="2764926" cy="2394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926" y="1942785"/>
            <a:ext cx="2764926" cy="23947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389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5 L 0.15122 -0.00024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116 L 0.23421 0.00093 " pathEditMode="relative" rAng="0" ptsTypes="AA">
                                      <p:cBhvr>
                                        <p:cTn id="2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666874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51230" y="4915215"/>
            <a:ext cx="35368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heart</a:t>
            </a:r>
            <a:endParaRPr lang="en-GB" sz="5400" dirty="0">
              <a:solidFill>
                <a:srgbClr val="E84D1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8" y="2059171"/>
            <a:ext cx="2682816" cy="227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07" y="2037293"/>
            <a:ext cx="2682816" cy="2270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336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7.40741E-7 L 0.15955 -0.0020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 L 0.2408 -0.00509 " pathEditMode="relative" rAng="0" ptsTypes="AA">
                                      <p:cBhvr>
                                        <p:cTn id="2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box to reveal the shape.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1666874" y="4861165"/>
            <a:ext cx="1944645" cy="1102406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84D13"/>
                </a:solidFill>
              </a:rPr>
              <a:t>Next shape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209690" y="4915215"/>
            <a:ext cx="40199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rgbClr val="E84D13"/>
                </a:solidFill>
              </a:rPr>
              <a:t>Semi-circle</a:t>
            </a:r>
            <a:endParaRPr lang="en-GB" sz="5400" dirty="0">
              <a:solidFill>
                <a:srgbClr val="E84D1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75" y="2350925"/>
            <a:ext cx="2760120" cy="1393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1468" y="2941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guess what it is yet?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631" y="3816160"/>
            <a:ext cx="13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again </a:t>
            </a:r>
          </a:p>
          <a:p>
            <a:pPr algn="ctr"/>
            <a:r>
              <a:rPr lang="en-GB" dirty="0"/>
              <a:t>to reveal.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28" y="2351714"/>
            <a:ext cx="2760120" cy="13932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81100" y="1747789"/>
            <a:ext cx="2916195" cy="2916195"/>
          </a:xfrm>
          <a:prstGeom prst="roundRect">
            <a:avLst/>
          </a:prstGeom>
          <a:solidFill>
            <a:srgbClr val="F7BC92"/>
          </a:solidFill>
          <a:ln w="38100">
            <a:solidFill>
              <a:srgbClr val="E84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rgbClr val="E84D1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4676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115 L 0.13594 -2.96296E-6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231 L 0.24115 -0.00023 " pathEditMode="relative" rAng="0" ptsTypes="AA">
                                      <p:cBhvr>
                                        <p:cTn id="2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415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Twinkl SemiBold</vt:lpstr>
      <vt:lpstr>Twinkl</vt:lpstr>
      <vt:lpstr>Sassoon Infant Rg</vt:lpstr>
      <vt:lpstr>Calibri</vt:lpstr>
      <vt:lpstr>Office Theme</vt:lpstr>
      <vt:lpstr>Slide 1</vt:lpstr>
      <vt:lpstr>Click the box to reveal the shape.</vt:lpstr>
      <vt:lpstr>Click the box to reveal the shape.</vt:lpstr>
      <vt:lpstr>Click the box to reveal part of the shape.</vt:lpstr>
      <vt:lpstr>Click the box to reveal the shape.</vt:lpstr>
      <vt:lpstr>Click the box to reveal the shape.</vt:lpstr>
      <vt:lpstr>Click the box to reveal the shape.</vt:lpstr>
      <vt:lpstr>Click the box to reveal the shape.</vt:lpstr>
      <vt:lpstr>Click the box to reveal the shape.</vt:lpstr>
      <vt:lpstr>Click the box to reveal the shape.</vt:lpstr>
      <vt:lpstr>Shape challenge!</vt:lpstr>
      <vt:lpstr>What is the shape?  Click on the squares to reveal parts of each shape.</vt:lpstr>
      <vt:lpstr>What is the shape?</vt:lpstr>
      <vt:lpstr>Slide 14</vt:lpstr>
      <vt:lpstr>What is the shape?</vt:lpstr>
      <vt:lpstr>What is the shape?  Click on the squares to reveal parts of each shape.</vt:lpstr>
      <vt:lpstr>What is the shape?</vt:lpstr>
      <vt:lpstr>What is the shape?  Click on the squares to reveal parts of each shape.</vt:lpstr>
      <vt:lpstr>What is the shape?</vt:lpstr>
      <vt:lpstr>What is the shape?  Click on the squares to reveal parts of each shape.</vt:lpstr>
      <vt:lpstr>What is the shape?</vt:lpstr>
      <vt:lpstr>What is the shape?  Click on the squares to reveal parts of each shape.</vt:lpstr>
      <vt:lpstr>What is the shape?</vt:lpstr>
      <vt:lpstr>What is the shape?  Click on the squares to reveal parts of each shape.</vt:lpstr>
      <vt:lpstr>What is the shape?</vt:lpstr>
      <vt:lpstr>What is the shape?  Click on the squares to reveal parts of each shape.</vt:lpstr>
      <vt:lpstr>What is the shape?</vt:lpstr>
      <vt:lpstr>What is the shape?  Click on the squares to reveal parts of each shape.</vt:lpstr>
      <vt:lpstr>What is the shape?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Professional</cp:lastModifiedBy>
  <cp:revision>147</cp:revision>
  <dcterms:created xsi:type="dcterms:W3CDTF">2014-10-01T16:09:27Z</dcterms:created>
  <dcterms:modified xsi:type="dcterms:W3CDTF">2024-02-28T03:17:03Z</dcterms:modified>
</cp:coreProperties>
</file>