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60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5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85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09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02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33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25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8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6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23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25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27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29350" y="2542949"/>
            <a:ext cx="8791575" cy="886051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err="1"/>
              <a:t>Ratschl</a:t>
            </a:r>
            <a:r>
              <a:rPr lang="de-DE" dirty="0"/>
              <a:t>äge geben  </a:t>
            </a:r>
            <a:endParaRPr lang="en-US"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0EFB9D21-2A5A-F143-2FA9-B9E69E73C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961" y="280204"/>
            <a:ext cx="30972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05BD382-68B6-722A-476E-27839F42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5493" y="1347282"/>
            <a:ext cx="69992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lgerian" panose="04020705040A02060702" pitchFamily="82" charset="0"/>
              </a:rPr>
              <a:t>7. </a:t>
            </a:r>
            <a:r>
              <a:rPr lang="en-US" altLang="en-US" sz="2800" dirty="0" err="1">
                <a:latin typeface="Algerian" panose="04020705040A02060702" pitchFamily="82" charset="0"/>
              </a:rPr>
              <a:t>Klasse</a:t>
            </a:r>
            <a:r>
              <a:rPr lang="en-US" altLang="en-US" sz="2800" dirty="0">
                <a:latin typeface="Algerian" panose="04020705040A02060702" pitchFamily="82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Algerian" panose="04020705040A02060702" pitchFamily="82" charset="0"/>
              </a:rPr>
              <a:t>Lektion</a:t>
            </a:r>
            <a:r>
              <a:rPr lang="en-US" altLang="en-US" sz="2800" dirty="0">
                <a:latin typeface="Algerian" panose="04020705040A02060702" pitchFamily="82" charset="0"/>
              </a:rPr>
              <a:t> 29 : </a:t>
            </a:r>
            <a:r>
              <a:rPr lang="en-US" altLang="en-US" sz="2800" dirty="0" err="1">
                <a:latin typeface="Algerian" panose="04020705040A02060702" pitchFamily="82" charset="0"/>
              </a:rPr>
              <a:t>Meine</a:t>
            </a:r>
            <a:r>
              <a:rPr lang="en-US" altLang="en-US" sz="2800" dirty="0">
                <a:latin typeface="Algerian" panose="04020705040A02060702" pitchFamily="82" charset="0"/>
              </a:rPr>
              <a:t> </a:t>
            </a:r>
            <a:r>
              <a:rPr lang="en-US" altLang="en-US" sz="2800" dirty="0" err="1">
                <a:latin typeface="Algerian" panose="04020705040A02060702" pitchFamily="82" charset="0"/>
              </a:rPr>
              <a:t>Körperteile</a:t>
            </a:r>
            <a:endParaRPr lang="de-DE" altLang="en-US" sz="2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60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428" y="800100"/>
            <a:ext cx="9905998" cy="3265714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00"/>
                </a:solidFill>
              </a:rPr>
              <a:t>Du + sollst ....................   Verb +en</a:t>
            </a:r>
            <a:br>
              <a:rPr lang="de-DE" dirty="0">
                <a:solidFill>
                  <a:srgbClr val="FFFF00"/>
                </a:solidFill>
              </a:rPr>
            </a:br>
            <a:br>
              <a:rPr lang="de-DE" dirty="0"/>
            </a:br>
            <a:r>
              <a:rPr lang="de-DE" dirty="0"/>
              <a:t> Du hast Zahnschmerzen 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Du </a:t>
            </a:r>
            <a:r>
              <a:rPr lang="de-DE" b="1" dirty="0">
                <a:solidFill>
                  <a:srgbClr val="FFFF00"/>
                </a:solidFill>
              </a:rPr>
              <a:t>sollst</a:t>
            </a:r>
            <a:r>
              <a:rPr lang="de-DE" dirty="0"/>
              <a:t> kein Eis </a:t>
            </a:r>
            <a:r>
              <a:rPr lang="de-DE" b="1" dirty="0">
                <a:solidFill>
                  <a:srgbClr val="FFFF00"/>
                </a:solidFill>
              </a:rPr>
              <a:t>essen 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6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8944" y="3099706"/>
            <a:ext cx="8082642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hattest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Rückenschmerzen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sollst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Schmerztablette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nehmen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Bleiben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/………….</a:t>
            </a:r>
            <a:endParaRPr lang="en-US" sz="36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534" y="1032050"/>
            <a:ext cx="3870552" cy="206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5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8073" y="1973034"/>
            <a:ext cx="8082642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hattest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Husten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sollst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Hustensaft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nehmen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Kamillentee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trinken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.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" name="AutoShape 2" descr="Husten: Mit der richtigen Technik schnell ges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0" y="160338"/>
            <a:ext cx="2889477" cy="288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4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4259" y="2756806"/>
            <a:ext cx="8082642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hattest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Augenschmerzen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sollst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Nasentropfen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nehmen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.</a:t>
            </a:r>
            <a:endParaRPr lang="en-US" sz="36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4466" y="1103537"/>
            <a:ext cx="4205279" cy="221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2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4259" y="2756806"/>
            <a:ext cx="8082642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Dein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Knie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blutet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sollst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Pflaster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brauchen</a:t>
            </a:r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6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740" y="744410"/>
            <a:ext cx="4205983" cy="279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670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09" y="302078"/>
            <a:ext cx="9872662" cy="20171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809" y="2677885"/>
            <a:ext cx="7586662" cy="5427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83809" y="3592286"/>
            <a:ext cx="8713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Hallo, Tina! Wie geht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’s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Ach,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nicht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so gut.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Ich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habe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Kopfschmerzen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Du must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Asprin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nehmen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Schade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!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Ich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habe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keine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Asprin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92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" y="763359"/>
            <a:ext cx="11021702" cy="6898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5837" y="2090057"/>
            <a:ext cx="8713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Hallo, Tina! Wie geht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’s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Ach,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nicht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so gut.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Ich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habe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Fieber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Du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kannst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nicht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in die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Schule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gehen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Ja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,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ich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soll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zu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Hause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Comic Sans MS" panose="030F0702030302020204" pitchFamily="66" charset="0"/>
              </a:rPr>
              <a:t>bleiben</a:t>
            </a:r>
            <a:r>
              <a:rPr lang="en-US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732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551" y="498701"/>
            <a:ext cx="9603425" cy="1183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551" y="2609169"/>
            <a:ext cx="9862108" cy="148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16132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138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Algerian</vt:lpstr>
      <vt:lpstr>Arial</vt:lpstr>
      <vt:lpstr>Calibri</vt:lpstr>
      <vt:lpstr>Comic Sans MS</vt:lpstr>
      <vt:lpstr>Gill Sans MT</vt:lpstr>
      <vt:lpstr>Gallery</vt:lpstr>
      <vt:lpstr> Ratschläge geben  </vt:lpstr>
      <vt:lpstr>Du + sollst ....................   Verb +en   Du hast Zahnschmerzen .  Du sollst kein Eis essen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Konzessivsätze</dc:title>
  <dc:creator>Użytkownik systemu Windows</dc:creator>
  <cp:lastModifiedBy>Mona Ahmed Osman</cp:lastModifiedBy>
  <cp:revision>14</cp:revision>
  <dcterms:created xsi:type="dcterms:W3CDTF">2020-10-17T09:39:53Z</dcterms:created>
  <dcterms:modified xsi:type="dcterms:W3CDTF">2024-03-10T06:53:09Z</dcterms:modified>
</cp:coreProperties>
</file>