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5"/>
  </p:notesMasterIdLst>
  <p:handoutMasterIdLst>
    <p:handoutMasterId r:id="rId6"/>
  </p:handoutMasterIdLst>
  <p:sldIdLst>
    <p:sldId id="258" r:id="rId2"/>
    <p:sldId id="264" r:id="rId3"/>
    <p:sldId id="267" r:id="rId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Twinkl" pitchFamily="2" charset="0"/>
      <p:regular r:id="rId11"/>
      <p:bold r:id="rId12"/>
    </p:embeddedFont>
    <p:embeddedFont>
      <p:font typeface="Sassoon Infant Rg" panose="02000503030000020003" pitchFamily="50" charset="0"/>
      <p:regular r:id="rId13"/>
      <p:bold r:id="rId14"/>
    </p:embeddedFont>
    <p:embeddedFont>
      <p:font typeface="Twinkl SemiBold" pitchFamily="2" charset="0"/>
      <p:bold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1E5A"/>
    <a:srgbClr val="18A0DB"/>
    <a:srgbClr val="BC0105"/>
    <a:srgbClr val="4DB1E3"/>
    <a:srgbClr val="80C1EB"/>
    <a:srgbClr val="ACDDFC"/>
    <a:srgbClr val="FFFFFF"/>
    <a:srgbClr val="4AA1D9"/>
    <a:srgbClr val="21A6F9"/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726" y="108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font" Target="fonts/font5.fntdata"/><Relationship Id="rId5" Type="http://schemas.openxmlformats.org/officeDocument/2006/relationships/notesMaster" Target="notesMasters/notesMaster1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03/02/2017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03/02/2017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2" name="Content Placeholder 15"/>
          <p:cNvSpPr txBox="1">
            <a:spLocks/>
          </p:cNvSpPr>
          <p:nvPr userDrawn="1"/>
        </p:nvSpPr>
        <p:spPr>
          <a:xfrm>
            <a:off x="628650" y="3466803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r>
              <a:rPr lang="en-GB" dirty="0">
                <a:latin typeface="Twinkl" pitchFamily="50" charset="0"/>
              </a:rPr>
              <a:t>Statement 2</a:t>
            </a:r>
          </a:p>
          <a:p>
            <a:pPr lvl="1"/>
            <a:r>
              <a:rPr lang="en-GB" dirty="0">
                <a:latin typeface="Twinkl" pitchFamily="50" charset="0"/>
              </a:rPr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089579" y="611823"/>
            <a:ext cx="5828724" cy="5621477"/>
          </a:xfrm>
          <a:prstGeom prst="roundRect">
            <a:avLst>
              <a:gd name="adj" fmla="val 2905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Star" descr="Z:\# Action Folder!\PDF &amp; Preview\PNG\smiley-sta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2697">
            <a:off x="1171893" y="738823"/>
            <a:ext cx="436563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LEAR"/>
          <p:cNvSpPr>
            <a:spLocks noChangeArrowheads="1"/>
          </p:cNvSpPr>
          <p:nvPr/>
        </p:nvSpPr>
        <p:spPr bwMode="auto">
          <a:xfrm>
            <a:off x="7117080" y="611823"/>
            <a:ext cx="1117600" cy="1020762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1800" b="1" dirty="0">
              <a:solidFill>
                <a:schemeClr val="bg1"/>
              </a:solidFill>
              <a:latin typeface="Twinkl SemiBold" pitchFamily="2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b="1" dirty="0">
                <a:solidFill>
                  <a:schemeClr val="bg1"/>
                </a:solidFill>
                <a:latin typeface="Twinkl SemiBold" pitchFamily="2" charset="0"/>
              </a:rPr>
              <a:t>CLEAR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1800" b="1" dirty="0">
              <a:solidFill>
                <a:schemeClr val="bg1"/>
              </a:solidFill>
              <a:latin typeface="Twinkl SemiBold" pitchFamily="2" charset="0"/>
            </a:endParaRPr>
          </a:p>
        </p:txBody>
      </p:sp>
      <p:sp>
        <p:nvSpPr>
          <p:cNvPr id="10" name="Number 1"/>
          <p:cNvSpPr txBox="1">
            <a:spLocks noChangeArrowheads="1"/>
          </p:cNvSpPr>
          <p:nvPr/>
        </p:nvSpPr>
        <p:spPr bwMode="auto">
          <a:xfrm>
            <a:off x="1229783" y="732473"/>
            <a:ext cx="3064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1" dirty="0">
                <a:latin typeface="Twinkl SemiBold" pitchFamily="2" charset="0"/>
              </a:rPr>
              <a:t>1</a:t>
            </a:r>
          </a:p>
        </p:txBody>
      </p:sp>
      <p:pic>
        <p:nvPicPr>
          <p:cNvPr id="11" name="Star 1" descr="Z:\# Action Folder!\PDF &amp; Preview\PNG\smiley-sta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2697">
            <a:off x="1752918" y="738823"/>
            <a:ext cx="436563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Number 2"/>
          <p:cNvSpPr txBox="1">
            <a:spLocks noChangeArrowheads="1"/>
          </p:cNvSpPr>
          <p:nvPr/>
        </p:nvSpPr>
        <p:spPr bwMode="auto">
          <a:xfrm>
            <a:off x="1802676" y="726123"/>
            <a:ext cx="3465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1" dirty="0">
                <a:latin typeface="Twinkl SemiBold" pitchFamily="2" charset="0"/>
              </a:rPr>
              <a:t>2</a:t>
            </a:r>
          </a:p>
        </p:txBody>
      </p:sp>
      <p:pic>
        <p:nvPicPr>
          <p:cNvPr id="13" name="Star 3" descr="Z:\# Action Folder!\PDF &amp; Preview\PNG\smiley-sta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2697">
            <a:off x="2332355" y="738823"/>
            <a:ext cx="436563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Number 3"/>
          <p:cNvSpPr txBox="1">
            <a:spLocks noChangeArrowheads="1"/>
          </p:cNvSpPr>
          <p:nvPr/>
        </p:nvSpPr>
        <p:spPr bwMode="auto">
          <a:xfrm>
            <a:off x="2388488" y="726123"/>
            <a:ext cx="3417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1" dirty="0">
                <a:latin typeface="Twinkl SemiBold" pitchFamily="2" charset="0"/>
              </a:rPr>
              <a:t>3</a:t>
            </a:r>
          </a:p>
        </p:txBody>
      </p:sp>
      <p:pic>
        <p:nvPicPr>
          <p:cNvPr id="15" name="Star 4" descr="Z:\# Action Folder!\PDF &amp; Preview\PNG\smiley-sta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2697">
            <a:off x="2911793" y="738823"/>
            <a:ext cx="436563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Number 4"/>
          <p:cNvSpPr txBox="1">
            <a:spLocks noChangeArrowheads="1"/>
          </p:cNvSpPr>
          <p:nvPr/>
        </p:nvSpPr>
        <p:spPr bwMode="auto">
          <a:xfrm>
            <a:off x="2961005" y="726123"/>
            <a:ext cx="3635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1" dirty="0">
                <a:latin typeface="Twinkl SemiBold" pitchFamily="2" charset="0"/>
              </a:rPr>
              <a:t>4</a:t>
            </a:r>
          </a:p>
        </p:txBody>
      </p:sp>
      <p:pic>
        <p:nvPicPr>
          <p:cNvPr id="17" name="Star 5" descr="Z:\# Action Folder!\PDF &amp; Preview\PNG\smiley-sta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2697">
            <a:off x="3491230" y="738823"/>
            <a:ext cx="436563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Number 5"/>
          <p:cNvSpPr txBox="1">
            <a:spLocks noChangeArrowheads="1"/>
          </p:cNvSpPr>
          <p:nvPr/>
        </p:nvSpPr>
        <p:spPr bwMode="auto">
          <a:xfrm>
            <a:off x="3551300" y="726123"/>
            <a:ext cx="3481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1" dirty="0">
                <a:latin typeface="Twinkl SemiBold" pitchFamily="2" charset="0"/>
              </a:rPr>
              <a:t>5</a:t>
            </a:r>
          </a:p>
        </p:txBody>
      </p:sp>
      <p:pic>
        <p:nvPicPr>
          <p:cNvPr id="19" name="Star 6" descr="Z:\# Action Folder!\PDF &amp; Preview\PNG\smiley-sta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2697">
            <a:off x="4070668" y="738823"/>
            <a:ext cx="436563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Number 6"/>
          <p:cNvSpPr txBox="1">
            <a:spLocks noChangeArrowheads="1"/>
          </p:cNvSpPr>
          <p:nvPr/>
        </p:nvSpPr>
        <p:spPr bwMode="auto">
          <a:xfrm>
            <a:off x="4127818" y="726123"/>
            <a:ext cx="3619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1" dirty="0">
                <a:latin typeface="Twinkl SemiBold" pitchFamily="2" charset="0"/>
              </a:rPr>
              <a:t>6</a:t>
            </a:r>
          </a:p>
        </p:txBody>
      </p:sp>
      <p:pic>
        <p:nvPicPr>
          <p:cNvPr id="22" name="Star 7" descr="Z:\# Action Folder!\PDF &amp; Preview\PNG\smiley-sta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2697">
            <a:off x="4651693" y="738823"/>
            <a:ext cx="436563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Number 7"/>
          <p:cNvSpPr txBox="1">
            <a:spLocks noChangeArrowheads="1"/>
          </p:cNvSpPr>
          <p:nvPr/>
        </p:nvSpPr>
        <p:spPr bwMode="auto">
          <a:xfrm>
            <a:off x="4724525" y="726123"/>
            <a:ext cx="3353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1" dirty="0">
                <a:latin typeface="Twinkl SemiBold" pitchFamily="2" charset="0"/>
              </a:rPr>
              <a:t>7</a:t>
            </a:r>
          </a:p>
        </p:txBody>
      </p:sp>
      <p:pic>
        <p:nvPicPr>
          <p:cNvPr id="24" name="Star 8" descr="Z:\# Action Folder!\PDF &amp; Preview\PNG\smiley-sta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2697">
            <a:off x="5231130" y="738823"/>
            <a:ext cx="436563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Number 8"/>
          <p:cNvSpPr txBox="1">
            <a:spLocks noChangeArrowheads="1"/>
          </p:cNvSpPr>
          <p:nvPr/>
        </p:nvSpPr>
        <p:spPr bwMode="auto">
          <a:xfrm>
            <a:off x="5294630" y="726123"/>
            <a:ext cx="3619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1" dirty="0">
                <a:latin typeface="Twinkl SemiBold" pitchFamily="2" charset="0"/>
              </a:rPr>
              <a:t>8</a:t>
            </a:r>
          </a:p>
        </p:txBody>
      </p:sp>
      <p:pic>
        <p:nvPicPr>
          <p:cNvPr id="26" name="Star 9" descr="Z:\# Action Folder!\PDF &amp; Preview\PNG\smiley-sta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2697">
            <a:off x="5810568" y="738823"/>
            <a:ext cx="436563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Number 9"/>
          <p:cNvSpPr txBox="1">
            <a:spLocks noChangeArrowheads="1"/>
          </p:cNvSpPr>
          <p:nvPr/>
        </p:nvSpPr>
        <p:spPr bwMode="auto">
          <a:xfrm>
            <a:off x="5877243" y="726123"/>
            <a:ext cx="3619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1" dirty="0">
                <a:latin typeface="Twinkl SemiBold" pitchFamily="2" charset="0"/>
              </a:rPr>
              <a:t>9</a:t>
            </a:r>
          </a:p>
        </p:txBody>
      </p:sp>
      <p:pic>
        <p:nvPicPr>
          <p:cNvPr id="28" name="Star 10" descr="Z:\# Action Folder!\PDF &amp; Preview\PNG\smiley-sta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2697">
            <a:off x="6390005" y="738823"/>
            <a:ext cx="436563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Number 10"/>
          <p:cNvSpPr txBox="1">
            <a:spLocks noChangeArrowheads="1"/>
          </p:cNvSpPr>
          <p:nvPr/>
        </p:nvSpPr>
        <p:spPr bwMode="auto">
          <a:xfrm>
            <a:off x="6352501" y="738823"/>
            <a:ext cx="5004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1" dirty="0">
                <a:latin typeface="Twinkl SemiBold" pitchFamily="2" charset="0"/>
              </a:rPr>
              <a:t>10</a:t>
            </a:r>
          </a:p>
        </p:txBody>
      </p:sp>
      <p:pic>
        <p:nvPicPr>
          <p:cNvPr id="30" name="Star 11" descr="Z:\# Action Folder!\PDF &amp; Preview\PNG\smiley-sta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2697">
            <a:off x="1152843" y="1308734"/>
            <a:ext cx="436563" cy="411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Number 11"/>
          <p:cNvSpPr txBox="1">
            <a:spLocks noChangeArrowheads="1"/>
          </p:cNvSpPr>
          <p:nvPr/>
        </p:nvSpPr>
        <p:spPr bwMode="auto">
          <a:xfrm>
            <a:off x="1180775" y="1294448"/>
            <a:ext cx="42832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1" dirty="0">
                <a:latin typeface="Twinkl SemiBold" pitchFamily="2" charset="0"/>
              </a:rPr>
              <a:t>11</a:t>
            </a:r>
          </a:p>
        </p:txBody>
      </p:sp>
      <p:pic>
        <p:nvPicPr>
          <p:cNvPr id="32" name="Star 12" descr="Z:\# Action Folder!\PDF &amp; Preview\PNG\smiley-sta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2697">
            <a:off x="1733868" y="1308734"/>
            <a:ext cx="436563" cy="411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Number 12"/>
          <p:cNvSpPr txBox="1">
            <a:spLocks noChangeArrowheads="1"/>
          </p:cNvSpPr>
          <p:nvPr/>
        </p:nvSpPr>
        <p:spPr bwMode="auto">
          <a:xfrm>
            <a:off x="1722712" y="1284923"/>
            <a:ext cx="46839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1" dirty="0">
                <a:latin typeface="Twinkl SemiBold" pitchFamily="2" charset="0"/>
              </a:rPr>
              <a:t>12</a:t>
            </a:r>
          </a:p>
        </p:txBody>
      </p:sp>
      <p:pic>
        <p:nvPicPr>
          <p:cNvPr id="34" name="Star 13" descr="Z:\# Action Folder!\PDF &amp; Preview\PNG\smiley-sta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2697">
            <a:off x="2313305" y="1308734"/>
            <a:ext cx="436563" cy="411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Number 13"/>
          <p:cNvSpPr txBox="1">
            <a:spLocks noChangeArrowheads="1"/>
          </p:cNvSpPr>
          <p:nvPr/>
        </p:nvSpPr>
        <p:spPr bwMode="auto">
          <a:xfrm>
            <a:off x="2308524" y="1284923"/>
            <a:ext cx="4635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1" dirty="0">
                <a:latin typeface="Twinkl SemiBold" pitchFamily="2" charset="0"/>
              </a:rPr>
              <a:t>13</a:t>
            </a:r>
          </a:p>
        </p:txBody>
      </p:sp>
      <p:pic>
        <p:nvPicPr>
          <p:cNvPr id="36" name="Star 14" descr="Z:\# Action Folder!\PDF &amp; Preview\PNG\smiley-sta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2697">
            <a:off x="2892743" y="1308734"/>
            <a:ext cx="436563" cy="411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Number 14"/>
          <p:cNvSpPr txBox="1">
            <a:spLocks noChangeArrowheads="1"/>
          </p:cNvSpPr>
          <p:nvPr/>
        </p:nvSpPr>
        <p:spPr bwMode="auto">
          <a:xfrm>
            <a:off x="2882319" y="1284923"/>
            <a:ext cx="4812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1" dirty="0">
                <a:latin typeface="Twinkl SemiBold" pitchFamily="2" charset="0"/>
              </a:rPr>
              <a:t>14</a:t>
            </a:r>
          </a:p>
        </p:txBody>
      </p:sp>
      <p:pic>
        <p:nvPicPr>
          <p:cNvPr id="38" name="Star 15" descr="Z:\# Action Folder!\PDF &amp; Preview\PNG\smiley-sta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2697">
            <a:off x="3472180" y="1308734"/>
            <a:ext cx="436563" cy="411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Number 15"/>
          <p:cNvSpPr txBox="1">
            <a:spLocks noChangeArrowheads="1"/>
          </p:cNvSpPr>
          <p:nvPr/>
        </p:nvSpPr>
        <p:spPr bwMode="auto">
          <a:xfrm>
            <a:off x="3471336" y="1284923"/>
            <a:ext cx="470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1" dirty="0">
                <a:latin typeface="Twinkl SemiBold" pitchFamily="2" charset="0"/>
              </a:rPr>
              <a:t>15</a:t>
            </a:r>
          </a:p>
        </p:txBody>
      </p:sp>
      <p:pic>
        <p:nvPicPr>
          <p:cNvPr id="40" name="Star 16" descr="Z:\# Action Folder!\PDF &amp; Preview\PNG\smiley-sta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2697">
            <a:off x="4051618" y="1308734"/>
            <a:ext cx="436563" cy="411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Number 16"/>
          <p:cNvSpPr txBox="1">
            <a:spLocks noChangeArrowheads="1"/>
          </p:cNvSpPr>
          <p:nvPr/>
        </p:nvSpPr>
        <p:spPr bwMode="auto">
          <a:xfrm>
            <a:off x="4052337" y="1284923"/>
            <a:ext cx="4748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1" dirty="0">
                <a:latin typeface="Twinkl SemiBold" pitchFamily="2" charset="0"/>
              </a:rPr>
              <a:t>16</a:t>
            </a:r>
          </a:p>
        </p:txBody>
      </p:sp>
      <p:pic>
        <p:nvPicPr>
          <p:cNvPr id="42" name="Star 17" descr="Z:\# Action Folder!\PDF &amp; Preview\PNG\smiley-sta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2697">
            <a:off x="4631055" y="1308734"/>
            <a:ext cx="436563" cy="411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Number 17"/>
          <p:cNvSpPr txBox="1">
            <a:spLocks noChangeArrowheads="1"/>
          </p:cNvSpPr>
          <p:nvPr/>
        </p:nvSpPr>
        <p:spPr bwMode="auto">
          <a:xfrm>
            <a:off x="4644561" y="1284923"/>
            <a:ext cx="45717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1" dirty="0">
                <a:latin typeface="Twinkl SemiBold" pitchFamily="2" charset="0"/>
              </a:rPr>
              <a:t>17</a:t>
            </a:r>
          </a:p>
        </p:txBody>
      </p:sp>
      <p:pic>
        <p:nvPicPr>
          <p:cNvPr id="44" name="Star 18" descr="Z:\# Action Folder!\PDF &amp; Preview\PNG\smiley-sta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2697">
            <a:off x="5210493" y="1308734"/>
            <a:ext cx="436563" cy="411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Number 18"/>
          <p:cNvSpPr txBox="1">
            <a:spLocks noChangeArrowheads="1"/>
          </p:cNvSpPr>
          <p:nvPr/>
        </p:nvSpPr>
        <p:spPr bwMode="auto">
          <a:xfrm>
            <a:off x="5213548" y="1284923"/>
            <a:ext cx="48442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1" dirty="0">
                <a:latin typeface="Twinkl SemiBold" pitchFamily="2" charset="0"/>
              </a:rPr>
              <a:t>18</a:t>
            </a:r>
          </a:p>
        </p:txBody>
      </p:sp>
      <p:pic>
        <p:nvPicPr>
          <p:cNvPr id="46" name="Star 19" descr="Z:\# Action Folder!\PDF &amp; Preview\PNG\smiley-sta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2697">
            <a:off x="5802630" y="1299209"/>
            <a:ext cx="436563" cy="411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Number 19"/>
          <p:cNvSpPr txBox="1">
            <a:spLocks noChangeArrowheads="1"/>
          </p:cNvSpPr>
          <p:nvPr/>
        </p:nvSpPr>
        <p:spPr bwMode="auto">
          <a:xfrm>
            <a:off x="5801762" y="1284923"/>
            <a:ext cx="4748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1" dirty="0">
                <a:latin typeface="Twinkl SemiBold" pitchFamily="2" charset="0"/>
              </a:rPr>
              <a:t>19</a:t>
            </a:r>
          </a:p>
        </p:txBody>
      </p:sp>
      <p:pic>
        <p:nvPicPr>
          <p:cNvPr id="48" name="Star 20" descr="Z:\# Action Folder!\PDF &amp; Preview\PNG\smiley-sta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2697">
            <a:off x="6399530" y="1297623"/>
            <a:ext cx="4365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Number 20"/>
          <p:cNvSpPr txBox="1">
            <a:spLocks noChangeArrowheads="1"/>
          </p:cNvSpPr>
          <p:nvPr/>
        </p:nvSpPr>
        <p:spPr bwMode="auto">
          <a:xfrm>
            <a:off x="6351905" y="1280160"/>
            <a:ext cx="5413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1" dirty="0">
                <a:latin typeface="Twinkl SemiBold" pitchFamily="2" charset="0"/>
              </a:rPr>
              <a:t>20</a:t>
            </a:r>
          </a:p>
        </p:txBody>
      </p:sp>
      <p:pic>
        <p:nvPicPr>
          <p:cNvPr id="50" name="Star 21" descr="Z:\# Action Folder!\PDF &amp; Preview\PNG\smiley-sta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2697">
            <a:off x="1162368" y="1873884"/>
            <a:ext cx="436563" cy="411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Number 21"/>
          <p:cNvSpPr txBox="1">
            <a:spLocks noChangeArrowheads="1"/>
          </p:cNvSpPr>
          <p:nvPr/>
        </p:nvSpPr>
        <p:spPr bwMode="auto">
          <a:xfrm>
            <a:off x="1152006" y="1848485"/>
            <a:ext cx="46839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1" dirty="0">
                <a:latin typeface="Twinkl SemiBold" pitchFamily="2" charset="0"/>
              </a:rPr>
              <a:t>21</a:t>
            </a:r>
          </a:p>
        </p:txBody>
      </p:sp>
      <p:pic>
        <p:nvPicPr>
          <p:cNvPr id="52" name="Star 22" descr="Z:\# Action Folder!\PDF &amp; Preview\PNG\smiley-sta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2697">
            <a:off x="1743393" y="1873884"/>
            <a:ext cx="436563" cy="411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Number 22"/>
          <p:cNvSpPr txBox="1">
            <a:spLocks noChangeArrowheads="1"/>
          </p:cNvSpPr>
          <p:nvPr/>
        </p:nvSpPr>
        <p:spPr bwMode="auto">
          <a:xfrm>
            <a:off x="1712200" y="1848485"/>
            <a:ext cx="50847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1" dirty="0">
                <a:latin typeface="Twinkl SemiBold" pitchFamily="2" charset="0"/>
              </a:rPr>
              <a:t>22</a:t>
            </a:r>
          </a:p>
        </p:txBody>
      </p:sp>
      <p:pic>
        <p:nvPicPr>
          <p:cNvPr id="54" name="Star 23" descr="Z:\# Action Folder!\PDF &amp; Preview\PNG\smiley-sta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2697">
            <a:off x="2322830" y="1873884"/>
            <a:ext cx="436563" cy="411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Number 23"/>
          <p:cNvSpPr txBox="1">
            <a:spLocks noChangeArrowheads="1"/>
          </p:cNvSpPr>
          <p:nvPr/>
        </p:nvSpPr>
        <p:spPr bwMode="auto">
          <a:xfrm>
            <a:off x="2298011" y="1848485"/>
            <a:ext cx="5036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1" dirty="0">
                <a:latin typeface="Twinkl SemiBold" pitchFamily="2" charset="0"/>
              </a:rPr>
              <a:t>23</a:t>
            </a:r>
          </a:p>
        </p:txBody>
      </p:sp>
      <p:pic>
        <p:nvPicPr>
          <p:cNvPr id="56" name="Star 24" descr="Z:\# Action Folder!\PDF &amp; Preview\PNG\smiley-sta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2697">
            <a:off x="2902268" y="1873884"/>
            <a:ext cx="436563" cy="411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Number 24"/>
          <p:cNvSpPr txBox="1">
            <a:spLocks noChangeArrowheads="1"/>
          </p:cNvSpPr>
          <p:nvPr/>
        </p:nvSpPr>
        <p:spPr bwMode="auto">
          <a:xfrm>
            <a:off x="2862580" y="1848485"/>
            <a:ext cx="5413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1" dirty="0">
                <a:latin typeface="Twinkl SemiBold" pitchFamily="2" charset="0"/>
              </a:rPr>
              <a:t>24</a:t>
            </a:r>
          </a:p>
        </p:txBody>
      </p:sp>
      <p:pic>
        <p:nvPicPr>
          <p:cNvPr id="58" name="Star 25" descr="Z:\# Action Folder!\PDF &amp; Preview\PNG\smiley-sta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2697">
            <a:off x="3483293" y="1873884"/>
            <a:ext cx="436563" cy="411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Number 25"/>
          <p:cNvSpPr txBox="1">
            <a:spLocks noChangeArrowheads="1"/>
          </p:cNvSpPr>
          <p:nvPr/>
        </p:nvSpPr>
        <p:spPr bwMode="auto">
          <a:xfrm>
            <a:off x="3461617" y="1848485"/>
            <a:ext cx="5100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1" dirty="0">
                <a:latin typeface="Twinkl SemiBold" pitchFamily="2" charset="0"/>
              </a:rPr>
              <a:t>25</a:t>
            </a:r>
          </a:p>
        </p:txBody>
      </p:sp>
      <p:pic>
        <p:nvPicPr>
          <p:cNvPr id="60" name="Star 26" descr="Z:\# Action Folder!\PDF &amp; Preview\PNG\smiley-sta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2697">
            <a:off x="4062730" y="1873884"/>
            <a:ext cx="436563" cy="411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Number 26"/>
          <p:cNvSpPr txBox="1">
            <a:spLocks noChangeArrowheads="1"/>
          </p:cNvSpPr>
          <p:nvPr/>
        </p:nvSpPr>
        <p:spPr bwMode="auto">
          <a:xfrm>
            <a:off x="4041825" y="1848485"/>
            <a:ext cx="5148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1" dirty="0">
                <a:latin typeface="Twinkl SemiBold" pitchFamily="2" charset="0"/>
              </a:rPr>
              <a:t>26</a:t>
            </a:r>
          </a:p>
        </p:txBody>
      </p:sp>
      <p:pic>
        <p:nvPicPr>
          <p:cNvPr id="62" name="Star 27" descr="Z:\# Action Folder!\PDF &amp; Preview\PNG\smiley-sta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2697">
            <a:off x="4642168" y="1873884"/>
            <a:ext cx="436563" cy="411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Number 27"/>
          <p:cNvSpPr txBox="1">
            <a:spLocks noChangeArrowheads="1"/>
          </p:cNvSpPr>
          <p:nvPr/>
        </p:nvSpPr>
        <p:spPr bwMode="auto">
          <a:xfrm>
            <a:off x="4634048" y="1848485"/>
            <a:ext cx="4972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1" dirty="0">
                <a:latin typeface="Twinkl SemiBold" pitchFamily="2" charset="0"/>
              </a:rPr>
              <a:t>27</a:t>
            </a:r>
          </a:p>
        </p:txBody>
      </p:sp>
      <p:pic>
        <p:nvPicPr>
          <p:cNvPr id="64" name="Star 28" descr="Z:\# Action Folder!\PDF &amp; Preview\PNG\smiley-sta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2697">
            <a:off x="5221605" y="1873884"/>
            <a:ext cx="436563" cy="411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" name="Number 28"/>
          <p:cNvSpPr txBox="1">
            <a:spLocks noChangeArrowheads="1"/>
          </p:cNvSpPr>
          <p:nvPr/>
        </p:nvSpPr>
        <p:spPr bwMode="auto">
          <a:xfrm>
            <a:off x="5196205" y="1848485"/>
            <a:ext cx="539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1" dirty="0">
                <a:latin typeface="Twinkl SemiBold" pitchFamily="2" charset="0"/>
              </a:rPr>
              <a:t>28</a:t>
            </a:r>
          </a:p>
        </p:txBody>
      </p:sp>
      <p:pic>
        <p:nvPicPr>
          <p:cNvPr id="66" name="Star 29" descr="Z:\# Action Folder!\PDF &amp; Preview\PNG\smiley-sta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2697">
            <a:off x="5813743" y="1864359"/>
            <a:ext cx="436563" cy="411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" name="Number 29"/>
          <p:cNvSpPr txBox="1">
            <a:spLocks noChangeArrowheads="1"/>
          </p:cNvSpPr>
          <p:nvPr/>
        </p:nvSpPr>
        <p:spPr bwMode="auto">
          <a:xfrm>
            <a:off x="5792044" y="1848485"/>
            <a:ext cx="5148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1" dirty="0">
                <a:latin typeface="Twinkl SemiBold" pitchFamily="2" charset="0"/>
              </a:rPr>
              <a:t>29</a:t>
            </a:r>
          </a:p>
        </p:txBody>
      </p:sp>
      <p:pic>
        <p:nvPicPr>
          <p:cNvPr id="68" name="Star 30" descr="Z:\# Action Folder!\PDF &amp; Preview\PNG\smiley-sta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2697">
            <a:off x="6409055" y="1861184"/>
            <a:ext cx="436563" cy="411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" name="Number 30"/>
          <p:cNvSpPr txBox="1">
            <a:spLocks noChangeArrowheads="1"/>
          </p:cNvSpPr>
          <p:nvPr/>
        </p:nvSpPr>
        <p:spPr bwMode="auto">
          <a:xfrm>
            <a:off x="6361430" y="1843723"/>
            <a:ext cx="5413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1" dirty="0">
                <a:latin typeface="Twinkl SemiBold" pitchFamily="2" charset="0"/>
              </a:rPr>
              <a:t>30</a:t>
            </a:r>
          </a:p>
        </p:txBody>
      </p:sp>
      <p:pic>
        <p:nvPicPr>
          <p:cNvPr id="70" name="Star 31" descr="Z:\# Action Folder!\PDF &amp; Preview\PNG\smiley-sta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2697">
            <a:off x="1171893" y="2424748"/>
            <a:ext cx="4365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" name="Number 31"/>
          <p:cNvSpPr txBox="1">
            <a:spLocks noChangeArrowheads="1"/>
          </p:cNvSpPr>
          <p:nvPr/>
        </p:nvSpPr>
        <p:spPr bwMode="auto">
          <a:xfrm>
            <a:off x="1163936" y="2399348"/>
            <a:ext cx="4635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1" dirty="0">
                <a:latin typeface="Twinkl SemiBold" pitchFamily="2" charset="0"/>
              </a:rPr>
              <a:t>31</a:t>
            </a:r>
          </a:p>
        </p:txBody>
      </p:sp>
      <p:pic>
        <p:nvPicPr>
          <p:cNvPr id="72" name="Star 32" descr="Z:\# Action Folder!\PDF &amp; Preview\PNG\smiley-sta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2697">
            <a:off x="1752918" y="2424748"/>
            <a:ext cx="4365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" name="Number 32"/>
          <p:cNvSpPr txBox="1">
            <a:spLocks noChangeArrowheads="1"/>
          </p:cNvSpPr>
          <p:nvPr/>
        </p:nvSpPr>
        <p:spPr bwMode="auto">
          <a:xfrm>
            <a:off x="1724130" y="2399348"/>
            <a:ext cx="5036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1" dirty="0">
                <a:latin typeface="Twinkl SemiBold" pitchFamily="2" charset="0"/>
              </a:rPr>
              <a:t>32</a:t>
            </a:r>
          </a:p>
        </p:txBody>
      </p:sp>
      <p:pic>
        <p:nvPicPr>
          <p:cNvPr id="74" name="Star 33" descr="Z:\# Action Folder!\PDF &amp; Preview\PNG\smiley-sta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2697">
            <a:off x="2332355" y="2424748"/>
            <a:ext cx="4365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" name="Number 33"/>
          <p:cNvSpPr txBox="1">
            <a:spLocks noChangeArrowheads="1"/>
          </p:cNvSpPr>
          <p:nvPr/>
        </p:nvSpPr>
        <p:spPr bwMode="auto">
          <a:xfrm>
            <a:off x="2309939" y="2399348"/>
            <a:ext cx="4988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1" dirty="0">
                <a:latin typeface="Twinkl SemiBold" pitchFamily="2" charset="0"/>
              </a:rPr>
              <a:t>33</a:t>
            </a:r>
          </a:p>
        </p:txBody>
      </p:sp>
      <p:pic>
        <p:nvPicPr>
          <p:cNvPr id="76" name="Star 34" descr="Z:\# Action Folder!\PDF &amp; Preview\PNG\smiley-sta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2697">
            <a:off x="2911793" y="2424748"/>
            <a:ext cx="4365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" name="Number 34"/>
          <p:cNvSpPr txBox="1">
            <a:spLocks noChangeArrowheads="1"/>
          </p:cNvSpPr>
          <p:nvPr/>
        </p:nvSpPr>
        <p:spPr bwMode="auto">
          <a:xfrm>
            <a:off x="2884530" y="2399348"/>
            <a:ext cx="5164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1" dirty="0">
                <a:latin typeface="Twinkl SemiBold" pitchFamily="2" charset="0"/>
              </a:rPr>
              <a:t>34</a:t>
            </a:r>
          </a:p>
        </p:txBody>
      </p:sp>
      <p:pic>
        <p:nvPicPr>
          <p:cNvPr id="78" name="Star 35" descr="Z:\# Action Folder!\PDF &amp; Preview\PNG\smiley-sta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2697">
            <a:off x="3491230" y="2424748"/>
            <a:ext cx="4365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" name="Number 35"/>
          <p:cNvSpPr txBox="1">
            <a:spLocks noChangeArrowheads="1"/>
          </p:cNvSpPr>
          <p:nvPr/>
        </p:nvSpPr>
        <p:spPr bwMode="auto">
          <a:xfrm>
            <a:off x="3473546" y="2399348"/>
            <a:ext cx="5052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1" dirty="0">
                <a:latin typeface="Twinkl SemiBold" pitchFamily="2" charset="0"/>
              </a:rPr>
              <a:t>35</a:t>
            </a:r>
          </a:p>
        </p:txBody>
      </p:sp>
      <p:pic>
        <p:nvPicPr>
          <p:cNvPr id="80" name="Star 35" descr="Z:\# Action Folder!\PDF &amp; Preview\PNG\smiley-sta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2697">
            <a:off x="4072255" y="2424748"/>
            <a:ext cx="4365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" name="Number 36"/>
          <p:cNvSpPr txBox="1">
            <a:spLocks noChangeArrowheads="1"/>
          </p:cNvSpPr>
          <p:nvPr/>
        </p:nvSpPr>
        <p:spPr bwMode="auto">
          <a:xfrm>
            <a:off x="4053755" y="2399348"/>
            <a:ext cx="5100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1" dirty="0">
                <a:latin typeface="Twinkl SemiBold" pitchFamily="2" charset="0"/>
              </a:rPr>
              <a:t>36</a:t>
            </a:r>
          </a:p>
        </p:txBody>
      </p:sp>
      <p:pic>
        <p:nvPicPr>
          <p:cNvPr id="82" name="Star 37" descr="Z:\# Action Folder!\PDF &amp; Preview\PNG\smiley-sta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2697">
            <a:off x="4651693" y="2424748"/>
            <a:ext cx="4365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" name="Number 37"/>
          <p:cNvSpPr txBox="1">
            <a:spLocks noChangeArrowheads="1"/>
          </p:cNvSpPr>
          <p:nvPr/>
        </p:nvSpPr>
        <p:spPr bwMode="auto">
          <a:xfrm>
            <a:off x="4645978" y="2399348"/>
            <a:ext cx="4924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1" dirty="0">
                <a:latin typeface="Twinkl SemiBold" pitchFamily="2" charset="0"/>
              </a:rPr>
              <a:t>37</a:t>
            </a:r>
          </a:p>
        </p:txBody>
      </p:sp>
      <p:pic>
        <p:nvPicPr>
          <p:cNvPr id="84" name="Star 38" descr="Z:\# Action Folder!\PDF &amp; Preview\PNG\smiley-sta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2697">
            <a:off x="5231130" y="2424748"/>
            <a:ext cx="4365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5" name="Number 38"/>
          <p:cNvSpPr txBox="1">
            <a:spLocks noChangeArrowheads="1"/>
          </p:cNvSpPr>
          <p:nvPr/>
        </p:nvSpPr>
        <p:spPr bwMode="auto">
          <a:xfrm>
            <a:off x="5205730" y="2399348"/>
            <a:ext cx="539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1" dirty="0">
                <a:latin typeface="Twinkl SemiBold" pitchFamily="2" charset="0"/>
              </a:rPr>
              <a:t>38</a:t>
            </a:r>
          </a:p>
        </p:txBody>
      </p:sp>
      <p:pic>
        <p:nvPicPr>
          <p:cNvPr id="86" name="Star 39" descr="Z:\# Action Folder!\PDF &amp; Preview\PNG\smiley-sta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2697">
            <a:off x="5823268" y="2413634"/>
            <a:ext cx="436563" cy="411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" name="Number 39"/>
          <p:cNvSpPr txBox="1">
            <a:spLocks noChangeArrowheads="1"/>
          </p:cNvSpPr>
          <p:nvPr/>
        </p:nvSpPr>
        <p:spPr bwMode="auto">
          <a:xfrm>
            <a:off x="5803973" y="2399348"/>
            <a:ext cx="5100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1" dirty="0">
                <a:latin typeface="Twinkl SemiBold" pitchFamily="2" charset="0"/>
              </a:rPr>
              <a:t>39</a:t>
            </a:r>
          </a:p>
        </p:txBody>
      </p:sp>
      <p:pic>
        <p:nvPicPr>
          <p:cNvPr id="88" name="Star 40" descr="Z:\# Action Folder!\PDF &amp; Preview\PNG\smiley-sta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2697">
            <a:off x="6418580" y="2412048"/>
            <a:ext cx="4365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" name="Number 40"/>
          <p:cNvSpPr txBox="1">
            <a:spLocks noChangeArrowheads="1"/>
          </p:cNvSpPr>
          <p:nvPr/>
        </p:nvSpPr>
        <p:spPr bwMode="auto">
          <a:xfrm>
            <a:off x="6364946" y="2394585"/>
            <a:ext cx="5533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1" dirty="0">
                <a:latin typeface="Twinkl SemiBold" pitchFamily="2" charset="0"/>
              </a:rPr>
              <a:t>40</a:t>
            </a:r>
          </a:p>
        </p:txBody>
      </p:sp>
      <p:pic>
        <p:nvPicPr>
          <p:cNvPr id="90" name="Star 41" descr="Z:\# Action Folder!\PDF &amp; Preview\PNG\smiley-sta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2697">
            <a:off x="1162368" y="3008948"/>
            <a:ext cx="4365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" name="Number 41"/>
          <p:cNvSpPr txBox="1">
            <a:spLocks noChangeArrowheads="1"/>
          </p:cNvSpPr>
          <p:nvPr/>
        </p:nvSpPr>
        <p:spPr bwMode="auto">
          <a:xfrm>
            <a:off x="1145594" y="2983548"/>
            <a:ext cx="4812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1" dirty="0">
                <a:latin typeface="Twinkl SemiBold" pitchFamily="2" charset="0"/>
              </a:rPr>
              <a:t>41</a:t>
            </a:r>
          </a:p>
        </p:txBody>
      </p:sp>
      <p:pic>
        <p:nvPicPr>
          <p:cNvPr id="92" name="Star 42" descr="Z:\# Action Folder!\PDF &amp; Preview\PNG\smiley-sta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2697">
            <a:off x="1743393" y="3008948"/>
            <a:ext cx="4365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" name="Number 42"/>
          <p:cNvSpPr txBox="1">
            <a:spLocks noChangeArrowheads="1"/>
          </p:cNvSpPr>
          <p:nvPr/>
        </p:nvSpPr>
        <p:spPr bwMode="auto">
          <a:xfrm>
            <a:off x="1695767" y="2983548"/>
            <a:ext cx="5413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1" dirty="0">
                <a:latin typeface="Twinkl SemiBold" pitchFamily="2" charset="0"/>
              </a:rPr>
              <a:t>42</a:t>
            </a:r>
          </a:p>
        </p:txBody>
      </p:sp>
      <p:pic>
        <p:nvPicPr>
          <p:cNvPr id="94" name="Star 43" descr="Z:\# Action Folder!\PDF &amp; Preview\PNG\smiley-sta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2697">
            <a:off x="2322830" y="3008948"/>
            <a:ext cx="4365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" name="Number 43"/>
          <p:cNvSpPr txBox="1">
            <a:spLocks noChangeArrowheads="1"/>
          </p:cNvSpPr>
          <p:nvPr/>
        </p:nvSpPr>
        <p:spPr bwMode="auto">
          <a:xfrm>
            <a:off x="2291599" y="2983548"/>
            <a:ext cx="51648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1" dirty="0">
                <a:latin typeface="Twinkl SemiBold" pitchFamily="2" charset="0"/>
              </a:rPr>
              <a:t>43</a:t>
            </a:r>
          </a:p>
        </p:txBody>
      </p:sp>
      <p:pic>
        <p:nvPicPr>
          <p:cNvPr id="96" name="Star 44" descr="Z:\# Action Folder!\PDF &amp; Preview\PNG\smiley-sta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2697">
            <a:off x="2902268" y="3008948"/>
            <a:ext cx="4365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" name="Number 44"/>
          <p:cNvSpPr txBox="1">
            <a:spLocks noChangeArrowheads="1"/>
          </p:cNvSpPr>
          <p:nvPr/>
        </p:nvSpPr>
        <p:spPr bwMode="auto">
          <a:xfrm>
            <a:off x="2862580" y="2983548"/>
            <a:ext cx="5413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1" dirty="0">
                <a:latin typeface="Twinkl SemiBold" pitchFamily="2" charset="0"/>
              </a:rPr>
              <a:t>44</a:t>
            </a:r>
          </a:p>
        </p:txBody>
      </p:sp>
      <p:pic>
        <p:nvPicPr>
          <p:cNvPr id="98" name="Star 45" descr="Z:\# Action Folder!\PDF &amp; Preview\PNG\smiley-sta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2697">
            <a:off x="3483293" y="3008948"/>
            <a:ext cx="4365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" name="Number 45"/>
          <p:cNvSpPr txBox="1">
            <a:spLocks noChangeArrowheads="1"/>
          </p:cNvSpPr>
          <p:nvPr/>
        </p:nvSpPr>
        <p:spPr bwMode="auto">
          <a:xfrm>
            <a:off x="3446780" y="2983548"/>
            <a:ext cx="539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1" dirty="0">
                <a:latin typeface="Twinkl SemiBold" pitchFamily="2" charset="0"/>
              </a:rPr>
              <a:t>45</a:t>
            </a:r>
          </a:p>
        </p:txBody>
      </p:sp>
      <p:pic>
        <p:nvPicPr>
          <p:cNvPr id="100" name="Star 46" descr="Z:\# Action Folder!\PDF &amp; Preview\PNG\smiley-sta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2697">
            <a:off x="4062730" y="3008948"/>
            <a:ext cx="4365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" name="Number 46"/>
          <p:cNvSpPr txBox="1">
            <a:spLocks noChangeArrowheads="1"/>
          </p:cNvSpPr>
          <p:nvPr/>
        </p:nvSpPr>
        <p:spPr bwMode="auto">
          <a:xfrm>
            <a:off x="4029393" y="2983548"/>
            <a:ext cx="539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1" dirty="0">
                <a:latin typeface="Twinkl SemiBold" pitchFamily="2" charset="0"/>
              </a:rPr>
              <a:t>46</a:t>
            </a:r>
          </a:p>
        </p:txBody>
      </p:sp>
      <p:pic>
        <p:nvPicPr>
          <p:cNvPr id="102" name="Star 47" descr="Z:\# Action Folder!\PDF &amp; Preview\PNG\smiley-sta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2697">
            <a:off x="4642168" y="3008948"/>
            <a:ext cx="4365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" name="Number 47"/>
          <p:cNvSpPr txBox="1">
            <a:spLocks noChangeArrowheads="1"/>
          </p:cNvSpPr>
          <p:nvPr/>
        </p:nvSpPr>
        <p:spPr bwMode="auto">
          <a:xfrm>
            <a:off x="4627635" y="2983548"/>
            <a:ext cx="5100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1" dirty="0">
                <a:latin typeface="Twinkl SemiBold" pitchFamily="2" charset="0"/>
              </a:rPr>
              <a:t>47</a:t>
            </a:r>
          </a:p>
        </p:txBody>
      </p:sp>
      <p:pic>
        <p:nvPicPr>
          <p:cNvPr id="104" name="Star 48" descr="Z:\# Action Folder!\PDF &amp; Preview\PNG\smiley-sta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2697">
            <a:off x="5221605" y="3008948"/>
            <a:ext cx="4365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" name="Number 48"/>
          <p:cNvSpPr txBox="1">
            <a:spLocks noChangeArrowheads="1"/>
          </p:cNvSpPr>
          <p:nvPr/>
        </p:nvSpPr>
        <p:spPr bwMode="auto">
          <a:xfrm>
            <a:off x="5196205" y="2983548"/>
            <a:ext cx="539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1" dirty="0">
                <a:latin typeface="Twinkl SemiBold" pitchFamily="2" charset="0"/>
              </a:rPr>
              <a:t>48</a:t>
            </a:r>
          </a:p>
        </p:txBody>
      </p:sp>
      <p:pic>
        <p:nvPicPr>
          <p:cNvPr id="106" name="Star 49" descr="Z:\# Action Folder!\PDF &amp; Preview\PNG\smiley-sta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2697">
            <a:off x="5813743" y="2999423"/>
            <a:ext cx="4365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" name="Number 49"/>
          <p:cNvSpPr txBox="1">
            <a:spLocks noChangeArrowheads="1"/>
          </p:cNvSpPr>
          <p:nvPr/>
        </p:nvSpPr>
        <p:spPr bwMode="auto">
          <a:xfrm>
            <a:off x="5778817" y="2983548"/>
            <a:ext cx="5413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1" dirty="0">
                <a:latin typeface="Twinkl SemiBold" pitchFamily="2" charset="0"/>
              </a:rPr>
              <a:t>49</a:t>
            </a:r>
          </a:p>
        </p:txBody>
      </p:sp>
      <p:pic>
        <p:nvPicPr>
          <p:cNvPr id="108" name="Star 50" descr="Z:\# Action Folder!\PDF &amp; Preview\PNG\smiley-sta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2697">
            <a:off x="6409055" y="2997834"/>
            <a:ext cx="436563" cy="411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" name="Number 50"/>
          <p:cNvSpPr txBox="1">
            <a:spLocks noChangeArrowheads="1"/>
          </p:cNvSpPr>
          <p:nvPr/>
        </p:nvSpPr>
        <p:spPr bwMode="auto">
          <a:xfrm>
            <a:off x="6361430" y="2980373"/>
            <a:ext cx="5413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1" dirty="0">
                <a:latin typeface="Twinkl SemiBold" pitchFamily="2" charset="0"/>
              </a:rPr>
              <a:t>50</a:t>
            </a:r>
          </a:p>
        </p:txBody>
      </p:sp>
      <p:pic>
        <p:nvPicPr>
          <p:cNvPr id="110" name="Star 51" descr="Z:\# Action Folder!\PDF &amp; Preview\PNG\smiley-sta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2697">
            <a:off x="1152843" y="3572509"/>
            <a:ext cx="436563" cy="411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" name="Number 51"/>
          <p:cNvSpPr txBox="1">
            <a:spLocks noChangeArrowheads="1"/>
          </p:cNvSpPr>
          <p:nvPr/>
        </p:nvSpPr>
        <p:spPr bwMode="auto">
          <a:xfrm>
            <a:off x="1140886" y="3547110"/>
            <a:ext cx="470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1" dirty="0">
                <a:latin typeface="Twinkl SemiBold" pitchFamily="2" charset="0"/>
              </a:rPr>
              <a:t>51</a:t>
            </a:r>
          </a:p>
        </p:txBody>
      </p:sp>
      <p:pic>
        <p:nvPicPr>
          <p:cNvPr id="112" name="Star 52" descr="Z:\# Action Folder!\PDF &amp; Preview\PNG\smiley-sta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2697">
            <a:off x="1733868" y="3572509"/>
            <a:ext cx="436563" cy="411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" name="Number 52"/>
          <p:cNvSpPr txBox="1">
            <a:spLocks noChangeArrowheads="1"/>
          </p:cNvSpPr>
          <p:nvPr/>
        </p:nvSpPr>
        <p:spPr bwMode="auto">
          <a:xfrm>
            <a:off x="1701873" y="3547110"/>
            <a:ext cx="5100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1" dirty="0">
                <a:latin typeface="Twinkl SemiBold" pitchFamily="2" charset="0"/>
              </a:rPr>
              <a:t>52</a:t>
            </a:r>
          </a:p>
        </p:txBody>
      </p:sp>
      <p:pic>
        <p:nvPicPr>
          <p:cNvPr id="114" name="Star 53" descr="Z:\# Action Folder!\PDF &amp; Preview\PNG\smiley-sta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2697">
            <a:off x="2313305" y="3572509"/>
            <a:ext cx="436563" cy="411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" name="Number 53"/>
          <p:cNvSpPr txBox="1">
            <a:spLocks noChangeArrowheads="1"/>
          </p:cNvSpPr>
          <p:nvPr/>
        </p:nvSpPr>
        <p:spPr bwMode="auto">
          <a:xfrm>
            <a:off x="2287684" y="3547110"/>
            <a:ext cx="5052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1" dirty="0">
                <a:latin typeface="Twinkl SemiBold" pitchFamily="2" charset="0"/>
              </a:rPr>
              <a:t>53</a:t>
            </a:r>
          </a:p>
        </p:txBody>
      </p:sp>
      <p:pic>
        <p:nvPicPr>
          <p:cNvPr id="116" name="Star 54" descr="Z:\# Action Folder!\PDF &amp; Preview\PNG\smiley-sta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2697">
            <a:off x="2892743" y="3572509"/>
            <a:ext cx="436563" cy="411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" name="Number 54"/>
          <p:cNvSpPr txBox="1">
            <a:spLocks noChangeArrowheads="1"/>
          </p:cNvSpPr>
          <p:nvPr/>
        </p:nvSpPr>
        <p:spPr bwMode="auto">
          <a:xfrm>
            <a:off x="2853055" y="3547110"/>
            <a:ext cx="539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1" dirty="0">
                <a:latin typeface="Twinkl SemiBold" pitchFamily="2" charset="0"/>
              </a:rPr>
              <a:t>54</a:t>
            </a:r>
          </a:p>
        </p:txBody>
      </p:sp>
      <p:pic>
        <p:nvPicPr>
          <p:cNvPr id="118" name="Star 55" descr="Z:\# Action Folder!\PDF &amp; Preview\PNG\smiley-sta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2697">
            <a:off x="3472180" y="3572509"/>
            <a:ext cx="436563" cy="411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" name="Number 55"/>
          <p:cNvSpPr txBox="1">
            <a:spLocks noChangeArrowheads="1"/>
          </p:cNvSpPr>
          <p:nvPr/>
        </p:nvSpPr>
        <p:spPr bwMode="auto">
          <a:xfrm>
            <a:off x="3450497" y="3547110"/>
            <a:ext cx="5116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1" dirty="0">
                <a:latin typeface="Twinkl SemiBold" pitchFamily="2" charset="0"/>
              </a:rPr>
              <a:t>55</a:t>
            </a:r>
          </a:p>
        </p:txBody>
      </p:sp>
      <p:pic>
        <p:nvPicPr>
          <p:cNvPr id="120" name="Star 56" descr="Z:\# Action Folder!\PDF &amp; Preview\PNG\smiley-sta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2697">
            <a:off x="4051618" y="3572509"/>
            <a:ext cx="436563" cy="411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" name="Number 56"/>
          <p:cNvSpPr txBox="1">
            <a:spLocks noChangeArrowheads="1"/>
          </p:cNvSpPr>
          <p:nvPr/>
        </p:nvSpPr>
        <p:spPr bwMode="auto">
          <a:xfrm>
            <a:off x="4031499" y="3547110"/>
            <a:ext cx="51648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1" dirty="0">
                <a:latin typeface="Twinkl SemiBold" pitchFamily="2" charset="0"/>
              </a:rPr>
              <a:t>56</a:t>
            </a:r>
          </a:p>
        </p:txBody>
      </p:sp>
      <p:pic>
        <p:nvPicPr>
          <p:cNvPr id="122" name="Star 57" descr="Z:\# Action Folder!\PDF &amp; Preview\PNG\smiley-sta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2697">
            <a:off x="4631055" y="3572509"/>
            <a:ext cx="436563" cy="411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" name="Number 57"/>
          <p:cNvSpPr txBox="1">
            <a:spLocks noChangeArrowheads="1"/>
          </p:cNvSpPr>
          <p:nvPr/>
        </p:nvSpPr>
        <p:spPr bwMode="auto">
          <a:xfrm>
            <a:off x="4623720" y="3547110"/>
            <a:ext cx="4988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1" dirty="0">
                <a:latin typeface="Twinkl SemiBold" pitchFamily="2" charset="0"/>
              </a:rPr>
              <a:t>57</a:t>
            </a:r>
          </a:p>
        </p:txBody>
      </p:sp>
      <p:pic>
        <p:nvPicPr>
          <p:cNvPr id="124" name="Star 58" descr="Z:\# Action Folder!\PDF &amp; Preview\PNG\smiley-sta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2697">
            <a:off x="5210493" y="3572509"/>
            <a:ext cx="436563" cy="411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5" name="Number 58"/>
          <p:cNvSpPr txBox="1">
            <a:spLocks noChangeArrowheads="1"/>
          </p:cNvSpPr>
          <p:nvPr/>
        </p:nvSpPr>
        <p:spPr bwMode="auto">
          <a:xfrm>
            <a:off x="5185092" y="3547110"/>
            <a:ext cx="5413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1" dirty="0">
                <a:latin typeface="Twinkl SemiBold" pitchFamily="2" charset="0"/>
              </a:rPr>
              <a:t>58</a:t>
            </a:r>
          </a:p>
        </p:txBody>
      </p:sp>
      <p:pic>
        <p:nvPicPr>
          <p:cNvPr id="126" name="Star 59" descr="Z:\# Action Folder!\PDF &amp; Preview\PNG\smiley-sta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2697">
            <a:off x="5802630" y="3562984"/>
            <a:ext cx="436563" cy="411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7" name="Number 59"/>
          <p:cNvSpPr txBox="1">
            <a:spLocks noChangeArrowheads="1"/>
          </p:cNvSpPr>
          <p:nvPr/>
        </p:nvSpPr>
        <p:spPr bwMode="auto">
          <a:xfrm>
            <a:off x="5780924" y="3547110"/>
            <a:ext cx="51648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1" dirty="0">
                <a:latin typeface="Twinkl SemiBold" pitchFamily="2" charset="0"/>
              </a:rPr>
              <a:t>59</a:t>
            </a:r>
          </a:p>
        </p:txBody>
      </p:sp>
      <p:pic>
        <p:nvPicPr>
          <p:cNvPr id="128" name="Star 60" descr="Z:\# Action Folder!\PDF &amp; Preview\PNG\smiley-sta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2697">
            <a:off x="6399530" y="3561398"/>
            <a:ext cx="4365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9" name="Number 60"/>
          <p:cNvSpPr txBox="1">
            <a:spLocks noChangeArrowheads="1"/>
          </p:cNvSpPr>
          <p:nvPr/>
        </p:nvSpPr>
        <p:spPr bwMode="auto">
          <a:xfrm>
            <a:off x="6349102" y="3543935"/>
            <a:ext cx="5469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1" dirty="0">
                <a:latin typeface="Twinkl SemiBold" pitchFamily="2" charset="0"/>
              </a:rPr>
              <a:t>60</a:t>
            </a:r>
          </a:p>
        </p:txBody>
      </p:sp>
      <p:pic>
        <p:nvPicPr>
          <p:cNvPr id="130" name="Star 61" descr="Z:\# Action Folder!\PDF &amp; Preview\PNG\smiley-sta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2697">
            <a:off x="1143318" y="4117023"/>
            <a:ext cx="4365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1" name="Number 61"/>
          <p:cNvSpPr txBox="1">
            <a:spLocks noChangeArrowheads="1"/>
          </p:cNvSpPr>
          <p:nvPr/>
        </p:nvSpPr>
        <p:spPr bwMode="auto">
          <a:xfrm>
            <a:off x="1128956" y="4091623"/>
            <a:ext cx="4748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1" dirty="0">
                <a:latin typeface="Twinkl SemiBold" pitchFamily="2" charset="0"/>
              </a:rPr>
              <a:t>61</a:t>
            </a:r>
          </a:p>
        </p:txBody>
      </p:sp>
      <p:pic>
        <p:nvPicPr>
          <p:cNvPr id="132" name="Star 62" descr="Z:\# Action Folder!\PDF &amp; Preview\PNG\smiley-sta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2697">
            <a:off x="1724343" y="4117023"/>
            <a:ext cx="4365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" name="Number 62"/>
          <p:cNvSpPr txBox="1">
            <a:spLocks noChangeArrowheads="1"/>
          </p:cNvSpPr>
          <p:nvPr/>
        </p:nvSpPr>
        <p:spPr bwMode="auto">
          <a:xfrm>
            <a:off x="1689150" y="4091623"/>
            <a:ext cx="5148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1" dirty="0">
                <a:latin typeface="Twinkl SemiBold" pitchFamily="2" charset="0"/>
              </a:rPr>
              <a:t>62</a:t>
            </a:r>
          </a:p>
        </p:txBody>
      </p:sp>
      <p:pic>
        <p:nvPicPr>
          <p:cNvPr id="134" name="Star 63" descr="Z:\# Action Folder!\PDF &amp; Preview\PNG\smiley-sta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2697">
            <a:off x="2303780" y="4117023"/>
            <a:ext cx="4365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5" name="Number 63"/>
          <p:cNvSpPr txBox="1">
            <a:spLocks noChangeArrowheads="1"/>
          </p:cNvSpPr>
          <p:nvPr/>
        </p:nvSpPr>
        <p:spPr bwMode="auto">
          <a:xfrm>
            <a:off x="2274960" y="4091623"/>
            <a:ext cx="5100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1" dirty="0">
                <a:latin typeface="Twinkl SemiBold" pitchFamily="2" charset="0"/>
              </a:rPr>
              <a:t>63</a:t>
            </a:r>
          </a:p>
        </p:txBody>
      </p:sp>
      <p:pic>
        <p:nvPicPr>
          <p:cNvPr id="136" name="Star 64" descr="Z:\# Action Folder!\PDF &amp; Preview\PNG\smiley-sta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2697">
            <a:off x="2883218" y="4117023"/>
            <a:ext cx="4365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7" name="Number 64"/>
          <p:cNvSpPr txBox="1">
            <a:spLocks noChangeArrowheads="1"/>
          </p:cNvSpPr>
          <p:nvPr/>
        </p:nvSpPr>
        <p:spPr bwMode="auto">
          <a:xfrm>
            <a:off x="2843530" y="4091623"/>
            <a:ext cx="539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1" dirty="0">
                <a:latin typeface="Twinkl SemiBold" pitchFamily="2" charset="0"/>
              </a:rPr>
              <a:t>64</a:t>
            </a:r>
          </a:p>
        </p:txBody>
      </p:sp>
      <p:pic>
        <p:nvPicPr>
          <p:cNvPr id="138" name="Star 65" descr="Z:\# Action Folder!\PDF &amp; Preview\PNG\smiley-sta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2697">
            <a:off x="3462655" y="4117023"/>
            <a:ext cx="4365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9" name="Number 65"/>
          <p:cNvSpPr txBox="1">
            <a:spLocks noChangeArrowheads="1"/>
          </p:cNvSpPr>
          <p:nvPr/>
        </p:nvSpPr>
        <p:spPr bwMode="auto">
          <a:xfrm>
            <a:off x="3438568" y="4091623"/>
            <a:ext cx="5164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1" dirty="0">
                <a:latin typeface="Twinkl SemiBold" pitchFamily="2" charset="0"/>
              </a:rPr>
              <a:t>65</a:t>
            </a:r>
          </a:p>
        </p:txBody>
      </p:sp>
      <p:pic>
        <p:nvPicPr>
          <p:cNvPr id="140" name="Star 66" descr="Z:\# Action Folder!\PDF &amp; Preview\PNG\smiley-sta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2697">
            <a:off x="4042093" y="4117023"/>
            <a:ext cx="4365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1" name="Number 66"/>
          <p:cNvSpPr txBox="1">
            <a:spLocks noChangeArrowheads="1"/>
          </p:cNvSpPr>
          <p:nvPr/>
        </p:nvSpPr>
        <p:spPr bwMode="auto">
          <a:xfrm>
            <a:off x="4008755" y="4091623"/>
            <a:ext cx="5413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1" dirty="0">
                <a:latin typeface="Twinkl SemiBold" pitchFamily="2" charset="0"/>
              </a:rPr>
              <a:t>66</a:t>
            </a:r>
          </a:p>
        </p:txBody>
      </p:sp>
      <p:pic>
        <p:nvPicPr>
          <p:cNvPr id="142" name="Star 67" descr="Z:\# Action Folder!\PDF &amp; Preview\PNG\smiley-sta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2697">
            <a:off x="4621530" y="4117023"/>
            <a:ext cx="4365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" name="Number 67"/>
          <p:cNvSpPr txBox="1">
            <a:spLocks noChangeArrowheads="1"/>
          </p:cNvSpPr>
          <p:nvPr/>
        </p:nvSpPr>
        <p:spPr bwMode="auto">
          <a:xfrm>
            <a:off x="4610998" y="4091623"/>
            <a:ext cx="5036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1" dirty="0">
                <a:latin typeface="Twinkl SemiBold" pitchFamily="2" charset="0"/>
              </a:rPr>
              <a:t>67</a:t>
            </a:r>
          </a:p>
        </p:txBody>
      </p:sp>
      <p:pic>
        <p:nvPicPr>
          <p:cNvPr id="144" name="Star 68" descr="Z:\# Action Folder!\PDF &amp; Preview\PNG\smiley-sta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2697">
            <a:off x="5200968" y="4117023"/>
            <a:ext cx="4365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5" name="Number 68"/>
          <p:cNvSpPr txBox="1">
            <a:spLocks noChangeArrowheads="1"/>
          </p:cNvSpPr>
          <p:nvPr/>
        </p:nvSpPr>
        <p:spPr bwMode="auto">
          <a:xfrm>
            <a:off x="5175567" y="4091623"/>
            <a:ext cx="5413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1" dirty="0">
                <a:latin typeface="Twinkl SemiBold" pitchFamily="2" charset="0"/>
              </a:rPr>
              <a:t>68</a:t>
            </a:r>
          </a:p>
        </p:txBody>
      </p:sp>
      <p:pic>
        <p:nvPicPr>
          <p:cNvPr id="146" name="Star 69" descr="Z:\# Action Folder!\PDF &amp; Preview\PNG\smiley-sta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2697">
            <a:off x="5793105" y="4107498"/>
            <a:ext cx="4365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7" name="Number 69"/>
          <p:cNvSpPr txBox="1">
            <a:spLocks noChangeArrowheads="1"/>
          </p:cNvSpPr>
          <p:nvPr/>
        </p:nvSpPr>
        <p:spPr bwMode="auto">
          <a:xfrm>
            <a:off x="5759768" y="4091623"/>
            <a:ext cx="539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1" dirty="0">
                <a:latin typeface="Twinkl SemiBold" pitchFamily="2" charset="0"/>
              </a:rPr>
              <a:t>69</a:t>
            </a:r>
          </a:p>
        </p:txBody>
      </p:sp>
      <p:pic>
        <p:nvPicPr>
          <p:cNvPr id="148" name="Star 70" descr="Z:\# Action Folder!\PDF &amp; Preview\PNG\smiley-sta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2697">
            <a:off x="6390005" y="4104323"/>
            <a:ext cx="4365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9" name="Number 70"/>
          <p:cNvSpPr txBox="1">
            <a:spLocks noChangeArrowheads="1"/>
          </p:cNvSpPr>
          <p:nvPr/>
        </p:nvSpPr>
        <p:spPr bwMode="auto">
          <a:xfrm>
            <a:off x="6342380" y="4086860"/>
            <a:ext cx="539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1" dirty="0">
                <a:latin typeface="Twinkl SemiBold" pitchFamily="2" charset="0"/>
              </a:rPr>
              <a:t>70</a:t>
            </a:r>
          </a:p>
        </p:txBody>
      </p:sp>
      <p:pic>
        <p:nvPicPr>
          <p:cNvPr id="150" name="Star 71" descr="Z:\# Action Folder!\PDF &amp; Preview\PNG\smiley-sta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2697">
            <a:off x="1143318" y="4699634"/>
            <a:ext cx="436563" cy="411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1" name="Number 71"/>
          <p:cNvSpPr txBox="1">
            <a:spLocks noChangeArrowheads="1"/>
          </p:cNvSpPr>
          <p:nvPr/>
        </p:nvSpPr>
        <p:spPr bwMode="auto">
          <a:xfrm>
            <a:off x="1137773" y="4674235"/>
            <a:ext cx="45717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1" dirty="0">
                <a:latin typeface="Twinkl SemiBold" pitchFamily="2" charset="0"/>
              </a:rPr>
              <a:t>71</a:t>
            </a:r>
          </a:p>
        </p:txBody>
      </p:sp>
      <p:pic>
        <p:nvPicPr>
          <p:cNvPr id="152" name="Star 72" descr="Z:\# Action Folder!\PDF &amp; Preview\PNG\smiley-sta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2697">
            <a:off x="1724343" y="4699634"/>
            <a:ext cx="436563" cy="411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" name="Number 72"/>
          <p:cNvSpPr txBox="1">
            <a:spLocks noChangeArrowheads="1"/>
          </p:cNvSpPr>
          <p:nvPr/>
        </p:nvSpPr>
        <p:spPr bwMode="auto">
          <a:xfrm>
            <a:off x="1697967" y="4674235"/>
            <a:ext cx="49725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1" dirty="0">
                <a:latin typeface="Twinkl SemiBold" pitchFamily="2" charset="0"/>
              </a:rPr>
              <a:t>72</a:t>
            </a:r>
          </a:p>
        </p:txBody>
      </p:sp>
      <p:pic>
        <p:nvPicPr>
          <p:cNvPr id="154" name="Star 73" descr="Z:\# Action Folder!\PDF &amp; Preview\PNG\smiley-sta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2697">
            <a:off x="2303780" y="4699634"/>
            <a:ext cx="436563" cy="411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" name="Number 73"/>
          <p:cNvSpPr txBox="1">
            <a:spLocks noChangeArrowheads="1"/>
          </p:cNvSpPr>
          <p:nvPr/>
        </p:nvSpPr>
        <p:spPr bwMode="auto">
          <a:xfrm>
            <a:off x="2283778" y="4674235"/>
            <a:ext cx="4924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1" dirty="0">
                <a:latin typeface="Twinkl SemiBold" pitchFamily="2" charset="0"/>
              </a:rPr>
              <a:t>73</a:t>
            </a:r>
          </a:p>
        </p:txBody>
      </p:sp>
      <p:pic>
        <p:nvPicPr>
          <p:cNvPr id="156" name="Star 74" descr="Z:\# Action Folder!\PDF &amp; Preview\PNG\smiley-sta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2697">
            <a:off x="2883218" y="4699634"/>
            <a:ext cx="436563" cy="411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7" name="Number 74"/>
          <p:cNvSpPr txBox="1">
            <a:spLocks noChangeArrowheads="1"/>
          </p:cNvSpPr>
          <p:nvPr/>
        </p:nvSpPr>
        <p:spPr bwMode="auto">
          <a:xfrm>
            <a:off x="2858367" y="4674235"/>
            <a:ext cx="5100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1" dirty="0">
                <a:latin typeface="Twinkl SemiBold" pitchFamily="2" charset="0"/>
              </a:rPr>
              <a:t>74</a:t>
            </a:r>
          </a:p>
        </p:txBody>
      </p:sp>
      <p:pic>
        <p:nvPicPr>
          <p:cNvPr id="158" name="Star 75" descr="Z:\# Action Folder!\PDF &amp; Preview\PNG\smiley-sta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2697">
            <a:off x="3462655" y="4699634"/>
            <a:ext cx="436563" cy="411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9" name="Number 75"/>
          <p:cNvSpPr txBox="1">
            <a:spLocks noChangeArrowheads="1"/>
          </p:cNvSpPr>
          <p:nvPr/>
        </p:nvSpPr>
        <p:spPr bwMode="auto">
          <a:xfrm>
            <a:off x="3447383" y="4674235"/>
            <a:ext cx="4988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1" dirty="0">
                <a:latin typeface="Twinkl SemiBold" pitchFamily="2" charset="0"/>
              </a:rPr>
              <a:t>75</a:t>
            </a:r>
          </a:p>
        </p:txBody>
      </p:sp>
      <p:pic>
        <p:nvPicPr>
          <p:cNvPr id="160" name="Star 76" descr="Z:\# Action Folder!\PDF &amp; Preview\PNG\smiley-sta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2697">
            <a:off x="4042093" y="4699634"/>
            <a:ext cx="436563" cy="411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1" name="Number 76"/>
          <p:cNvSpPr txBox="1">
            <a:spLocks noChangeArrowheads="1"/>
          </p:cNvSpPr>
          <p:nvPr/>
        </p:nvSpPr>
        <p:spPr bwMode="auto">
          <a:xfrm>
            <a:off x="4027592" y="4674235"/>
            <a:ext cx="5036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1" dirty="0">
                <a:latin typeface="Twinkl SemiBold" pitchFamily="2" charset="0"/>
              </a:rPr>
              <a:t>76</a:t>
            </a:r>
          </a:p>
        </p:txBody>
      </p:sp>
      <p:pic>
        <p:nvPicPr>
          <p:cNvPr id="162" name="Star 77" descr="Z:\# Action Folder!\PDF &amp; Preview\PNG\smiley-sta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2697">
            <a:off x="4621530" y="4699634"/>
            <a:ext cx="436563" cy="411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" name="Number 77"/>
          <p:cNvSpPr txBox="1">
            <a:spLocks noChangeArrowheads="1"/>
          </p:cNvSpPr>
          <p:nvPr/>
        </p:nvSpPr>
        <p:spPr bwMode="auto">
          <a:xfrm>
            <a:off x="4619815" y="4674235"/>
            <a:ext cx="4860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1" dirty="0">
                <a:latin typeface="Twinkl SemiBold" pitchFamily="2" charset="0"/>
              </a:rPr>
              <a:t>77</a:t>
            </a:r>
          </a:p>
        </p:txBody>
      </p:sp>
      <p:pic>
        <p:nvPicPr>
          <p:cNvPr id="164" name="Star 78" descr="Z:\# Action Folder!\PDF &amp; Preview\PNG\smiley-sta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2697">
            <a:off x="5200968" y="4699634"/>
            <a:ext cx="436563" cy="411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5" name="Number 78"/>
          <p:cNvSpPr txBox="1">
            <a:spLocks noChangeArrowheads="1"/>
          </p:cNvSpPr>
          <p:nvPr/>
        </p:nvSpPr>
        <p:spPr bwMode="auto">
          <a:xfrm>
            <a:off x="5189595" y="4674235"/>
            <a:ext cx="5132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1" dirty="0">
                <a:latin typeface="Twinkl SemiBold" pitchFamily="2" charset="0"/>
              </a:rPr>
              <a:t>78</a:t>
            </a:r>
          </a:p>
        </p:txBody>
      </p:sp>
      <p:pic>
        <p:nvPicPr>
          <p:cNvPr id="166" name="Star 79" descr="Z:\# Action Folder!\PDF &amp; Preview\PNG\smiley-sta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2697">
            <a:off x="5793105" y="4690109"/>
            <a:ext cx="436563" cy="411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7" name="Number 79"/>
          <p:cNvSpPr txBox="1">
            <a:spLocks noChangeArrowheads="1"/>
          </p:cNvSpPr>
          <p:nvPr/>
        </p:nvSpPr>
        <p:spPr bwMode="auto">
          <a:xfrm>
            <a:off x="5777811" y="4674235"/>
            <a:ext cx="5036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1" dirty="0">
                <a:latin typeface="Twinkl SemiBold" pitchFamily="2" charset="0"/>
              </a:rPr>
              <a:t>79</a:t>
            </a:r>
          </a:p>
        </p:txBody>
      </p:sp>
      <p:pic>
        <p:nvPicPr>
          <p:cNvPr id="168" name="Star 80" descr="Z:\# Action Folder!\PDF &amp; Preview\PNG\smiley-sta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2697">
            <a:off x="6390005" y="4688523"/>
            <a:ext cx="4365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9" name="Number 80"/>
          <p:cNvSpPr txBox="1">
            <a:spLocks noChangeArrowheads="1"/>
          </p:cNvSpPr>
          <p:nvPr/>
        </p:nvSpPr>
        <p:spPr bwMode="auto">
          <a:xfrm>
            <a:off x="6333974" y="4669473"/>
            <a:ext cx="5565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1" dirty="0">
                <a:latin typeface="Twinkl SemiBold" pitchFamily="2" charset="0"/>
              </a:rPr>
              <a:t>80</a:t>
            </a:r>
          </a:p>
        </p:txBody>
      </p:sp>
      <p:pic>
        <p:nvPicPr>
          <p:cNvPr id="170" name="Star 81" descr="Z:\# Action Folder!\PDF &amp; Preview\PNG\smiley-sta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2697">
            <a:off x="1143318" y="5248909"/>
            <a:ext cx="436563" cy="411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1" name="Number 81"/>
          <p:cNvSpPr txBox="1">
            <a:spLocks noChangeArrowheads="1"/>
          </p:cNvSpPr>
          <p:nvPr/>
        </p:nvSpPr>
        <p:spPr bwMode="auto">
          <a:xfrm>
            <a:off x="1143198" y="5220335"/>
            <a:ext cx="48442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1" dirty="0">
                <a:latin typeface="Twinkl SemiBold" pitchFamily="2" charset="0"/>
              </a:rPr>
              <a:t>81</a:t>
            </a:r>
          </a:p>
        </p:txBody>
      </p:sp>
      <p:pic>
        <p:nvPicPr>
          <p:cNvPr id="172" name="Star 82" descr="Z:\# Action Folder!\PDF &amp; Preview\PNG\smiley-sta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2697">
            <a:off x="1724343" y="5248909"/>
            <a:ext cx="436563" cy="411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3" name="Number 82"/>
          <p:cNvSpPr txBox="1">
            <a:spLocks noChangeArrowheads="1"/>
          </p:cNvSpPr>
          <p:nvPr/>
        </p:nvSpPr>
        <p:spPr bwMode="auto">
          <a:xfrm>
            <a:off x="1676718" y="5225098"/>
            <a:ext cx="539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1" dirty="0">
                <a:latin typeface="Twinkl SemiBold" pitchFamily="2" charset="0"/>
              </a:rPr>
              <a:t>82</a:t>
            </a:r>
          </a:p>
        </p:txBody>
      </p:sp>
      <p:pic>
        <p:nvPicPr>
          <p:cNvPr id="174" name="Star 83" descr="Z:\# Action Folder!\PDF &amp; Preview\PNG\smiley-sta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2697">
            <a:off x="2303780" y="5248909"/>
            <a:ext cx="436563" cy="411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5" name="Number 83"/>
          <p:cNvSpPr txBox="1">
            <a:spLocks noChangeArrowheads="1"/>
          </p:cNvSpPr>
          <p:nvPr/>
        </p:nvSpPr>
        <p:spPr bwMode="auto">
          <a:xfrm>
            <a:off x="2298727" y="5234623"/>
            <a:ext cx="5196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1" dirty="0">
                <a:latin typeface="Twinkl SemiBold" pitchFamily="2" charset="0"/>
              </a:rPr>
              <a:t>83</a:t>
            </a:r>
          </a:p>
        </p:txBody>
      </p:sp>
      <p:pic>
        <p:nvPicPr>
          <p:cNvPr id="176" name="Star 84" descr="Z:\# Action Folder!\PDF &amp; Preview\PNG\smiley-sta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2697">
            <a:off x="2883218" y="5248909"/>
            <a:ext cx="436563" cy="411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7" name="Number 84"/>
          <p:cNvSpPr txBox="1">
            <a:spLocks noChangeArrowheads="1"/>
          </p:cNvSpPr>
          <p:nvPr/>
        </p:nvSpPr>
        <p:spPr bwMode="auto">
          <a:xfrm>
            <a:off x="2859405" y="5223510"/>
            <a:ext cx="5413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1" dirty="0">
                <a:latin typeface="Twinkl SemiBold" pitchFamily="2" charset="0"/>
              </a:rPr>
              <a:t>84</a:t>
            </a:r>
          </a:p>
        </p:txBody>
      </p:sp>
      <p:pic>
        <p:nvPicPr>
          <p:cNvPr id="178" name="Star 85" descr="Z:\# Action Folder!\PDF &amp; Preview\PNG\smiley-sta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2697">
            <a:off x="3462655" y="5248909"/>
            <a:ext cx="436563" cy="411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9" name="Number 85"/>
          <p:cNvSpPr txBox="1">
            <a:spLocks noChangeArrowheads="1"/>
          </p:cNvSpPr>
          <p:nvPr/>
        </p:nvSpPr>
        <p:spPr bwMode="auto">
          <a:xfrm>
            <a:off x="3426142" y="5225098"/>
            <a:ext cx="5413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1" dirty="0">
                <a:latin typeface="Twinkl SemiBold" pitchFamily="2" charset="0"/>
              </a:rPr>
              <a:t>85</a:t>
            </a:r>
          </a:p>
        </p:txBody>
      </p:sp>
      <p:pic>
        <p:nvPicPr>
          <p:cNvPr id="180" name="Star 86" descr="Z:\# Action Folder!\PDF &amp; Preview\PNG\smiley-sta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2697">
            <a:off x="4042093" y="5248909"/>
            <a:ext cx="436563" cy="411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1" name="Number 86"/>
          <p:cNvSpPr txBox="1">
            <a:spLocks noChangeArrowheads="1"/>
          </p:cNvSpPr>
          <p:nvPr/>
        </p:nvSpPr>
        <p:spPr bwMode="auto">
          <a:xfrm>
            <a:off x="4008755" y="5225098"/>
            <a:ext cx="5413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1" dirty="0">
                <a:latin typeface="Twinkl SemiBold" pitchFamily="2" charset="0"/>
              </a:rPr>
              <a:t>86</a:t>
            </a:r>
          </a:p>
        </p:txBody>
      </p:sp>
      <p:pic>
        <p:nvPicPr>
          <p:cNvPr id="182" name="Star 87" descr="Z:\# Action Folder!\PDF &amp; Preview\PNG\smiley-sta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2697">
            <a:off x="4621530" y="5248909"/>
            <a:ext cx="436563" cy="411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3" name="Number 87"/>
          <p:cNvSpPr txBox="1">
            <a:spLocks noChangeArrowheads="1"/>
          </p:cNvSpPr>
          <p:nvPr/>
        </p:nvSpPr>
        <p:spPr bwMode="auto">
          <a:xfrm>
            <a:off x="4606189" y="5225098"/>
            <a:ext cx="5132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1" dirty="0">
                <a:latin typeface="Twinkl SemiBold" pitchFamily="2" charset="0"/>
              </a:rPr>
              <a:t>87</a:t>
            </a:r>
          </a:p>
        </p:txBody>
      </p:sp>
      <p:pic>
        <p:nvPicPr>
          <p:cNvPr id="184" name="Star 88" descr="Z:\# Action Folder!\PDF &amp; Preview\PNG\smiley-sta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2697">
            <a:off x="5200968" y="5248909"/>
            <a:ext cx="436563" cy="411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5" name="Number 88"/>
          <p:cNvSpPr txBox="1">
            <a:spLocks noChangeArrowheads="1"/>
          </p:cNvSpPr>
          <p:nvPr/>
        </p:nvSpPr>
        <p:spPr bwMode="auto">
          <a:xfrm>
            <a:off x="5175567" y="5225098"/>
            <a:ext cx="5413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1" dirty="0">
                <a:latin typeface="Twinkl SemiBold" pitchFamily="2" charset="0"/>
              </a:rPr>
              <a:t>88</a:t>
            </a:r>
          </a:p>
        </p:txBody>
      </p:sp>
      <p:pic>
        <p:nvPicPr>
          <p:cNvPr id="186" name="Star 89" descr="Z:\# Action Folder!\PDF &amp; Preview\PNG\smiley-sta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2697">
            <a:off x="5793105" y="5239384"/>
            <a:ext cx="436563" cy="411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7" name="Number 89"/>
          <p:cNvSpPr txBox="1">
            <a:spLocks noChangeArrowheads="1"/>
          </p:cNvSpPr>
          <p:nvPr/>
        </p:nvSpPr>
        <p:spPr bwMode="auto">
          <a:xfrm>
            <a:off x="5759768" y="5225098"/>
            <a:ext cx="539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1" dirty="0">
                <a:latin typeface="Twinkl SemiBold" pitchFamily="2" charset="0"/>
              </a:rPr>
              <a:t>89</a:t>
            </a:r>
          </a:p>
        </p:txBody>
      </p:sp>
      <p:pic>
        <p:nvPicPr>
          <p:cNvPr id="188" name="Star 90" descr="Z:\# Action Folder!\PDF &amp; Preview\PNG\smiley-sta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2697">
            <a:off x="6390005" y="5237798"/>
            <a:ext cx="4365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9" name="Number 90"/>
          <p:cNvSpPr txBox="1">
            <a:spLocks noChangeArrowheads="1"/>
          </p:cNvSpPr>
          <p:nvPr/>
        </p:nvSpPr>
        <p:spPr bwMode="auto">
          <a:xfrm>
            <a:off x="6338782" y="5220335"/>
            <a:ext cx="5469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1" dirty="0">
                <a:latin typeface="Twinkl SemiBold" pitchFamily="2" charset="0"/>
              </a:rPr>
              <a:t>90</a:t>
            </a:r>
          </a:p>
        </p:txBody>
      </p:sp>
      <p:pic>
        <p:nvPicPr>
          <p:cNvPr id="190" name="Star 91" descr="Z:\# Action Folder!\PDF &amp; Preview\PNG\smiley-sta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2697">
            <a:off x="1133793" y="5774373"/>
            <a:ext cx="4365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1" name="Number 91"/>
          <p:cNvSpPr txBox="1">
            <a:spLocks noChangeArrowheads="1"/>
          </p:cNvSpPr>
          <p:nvPr/>
        </p:nvSpPr>
        <p:spPr bwMode="auto">
          <a:xfrm>
            <a:off x="1118637" y="5748973"/>
            <a:ext cx="4748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1" dirty="0">
                <a:latin typeface="Twinkl SemiBold" pitchFamily="2" charset="0"/>
              </a:rPr>
              <a:t>91</a:t>
            </a:r>
          </a:p>
        </p:txBody>
      </p:sp>
      <p:pic>
        <p:nvPicPr>
          <p:cNvPr id="192" name="Star 92" descr="Z:\# Action Folder!\PDF &amp; Preview\PNG\smiley-sta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2697">
            <a:off x="1713230" y="5774373"/>
            <a:ext cx="4365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3" name="Number 92"/>
          <p:cNvSpPr txBox="1">
            <a:spLocks noChangeArrowheads="1"/>
          </p:cNvSpPr>
          <p:nvPr/>
        </p:nvSpPr>
        <p:spPr bwMode="auto">
          <a:xfrm>
            <a:off x="1679625" y="5748973"/>
            <a:ext cx="5148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1" dirty="0">
                <a:latin typeface="Twinkl SemiBold" pitchFamily="2" charset="0"/>
              </a:rPr>
              <a:t>92</a:t>
            </a:r>
          </a:p>
        </p:txBody>
      </p:sp>
      <p:pic>
        <p:nvPicPr>
          <p:cNvPr id="194" name="Star 93" descr="Z:\# Action Folder!\PDF &amp; Preview\PNG\smiley-sta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2697">
            <a:off x="2294255" y="5774373"/>
            <a:ext cx="4365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5" name="Number 93"/>
          <p:cNvSpPr txBox="1">
            <a:spLocks noChangeArrowheads="1"/>
          </p:cNvSpPr>
          <p:nvPr/>
        </p:nvSpPr>
        <p:spPr bwMode="auto">
          <a:xfrm>
            <a:off x="2264642" y="5748973"/>
            <a:ext cx="5100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1" dirty="0">
                <a:latin typeface="Twinkl SemiBold" pitchFamily="2" charset="0"/>
              </a:rPr>
              <a:t>93</a:t>
            </a:r>
          </a:p>
        </p:txBody>
      </p:sp>
      <p:pic>
        <p:nvPicPr>
          <p:cNvPr id="196" name="Star 94" descr="Z:\# Action Folder!\PDF &amp; Preview\PNG\smiley-sta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2697">
            <a:off x="2873693" y="5774373"/>
            <a:ext cx="4365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7" name="Number 94"/>
          <p:cNvSpPr txBox="1">
            <a:spLocks noChangeArrowheads="1"/>
          </p:cNvSpPr>
          <p:nvPr/>
        </p:nvSpPr>
        <p:spPr bwMode="auto">
          <a:xfrm>
            <a:off x="2832417" y="5748973"/>
            <a:ext cx="5413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1" dirty="0">
                <a:latin typeface="Twinkl SemiBold" pitchFamily="2" charset="0"/>
              </a:rPr>
              <a:t>94</a:t>
            </a:r>
          </a:p>
        </p:txBody>
      </p:sp>
      <p:pic>
        <p:nvPicPr>
          <p:cNvPr id="198" name="Star 95" descr="Z:\# Action Folder!\PDF &amp; Preview\PNG\smiley-sta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2697">
            <a:off x="3453130" y="5774373"/>
            <a:ext cx="4365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9" name="Number 95"/>
          <p:cNvSpPr txBox="1">
            <a:spLocks noChangeArrowheads="1"/>
          </p:cNvSpPr>
          <p:nvPr/>
        </p:nvSpPr>
        <p:spPr bwMode="auto">
          <a:xfrm>
            <a:off x="3428249" y="5748973"/>
            <a:ext cx="51648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1" dirty="0">
                <a:latin typeface="Twinkl SemiBold" pitchFamily="2" charset="0"/>
              </a:rPr>
              <a:t>95</a:t>
            </a:r>
          </a:p>
        </p:txBody>
      </p:sp>
      <p:pic>
        <p:nvPicPr>
          <p:cNvPr id="200" name="Star 96" descr="Z:\# Action Folder!\PDF &amp; Preview\PNG\smiley-sta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2697">
            <a:off x="4032568" y="5774373"/>
            <a:ext cx="4365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1" name="Number 96"/>
          <p:cNvSpPr txBox="1">
            <a:spLocks noChangeArrowheads="1"/>
          </p:cNvSpPr>
          <p:nvPr/>
        </p:nvSpPr>
        <p:spPr bwMode="auto">
          <a:xfrm>
            <a:off x="3999230" y="5748973"/>
            <a:ext cx="5413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1" dirty="0">
                <a:latin typeface="Twinkl SemiBold" pitchFamily="2" charset="0"/>
              </a:rPr>
              <a:t>96</a:t>
            </a:r>
          </a:p>
        </p:txBody>
      </p:sp>
      <p:pic>
        <p:nvPicPr>
          <p:cNvPr id="202" name="Star 97" descr="Z:\# Action Folder!\PDF &amp; Preview\PNG\smiley-sta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2697">
            <a:off x="4612005" y="5774373"/>
            <a:ext cx="4365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3" name="Number 97"/>
          <p:cNvSpPr txBox="1">
            <a:spLocks noChangeArrowheads="1"/>
          </p:cNvSpPr>
          <p:nvPr/>
        </p:nvSpPr>
        <p:spPr bwMode="auto">
          <a:xfrm>
            <a:off x="4601473" y="5748973"/>
            <a:ext cx="5036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1" dirty="0">
                <a:latin typeface="Twinkl SemiBold" pitchFamily="2" charset="0"/>
              </a:rPr>
              <a:t>97</a:t>
            </a:r>
          </a:p>
        </p:txBody>
      </p:sp>
      <p:pic>
        <p:nvPicPr>
          <p:cNvPr id="204" name="Star 98" descr="Z:\# Action Folder!\PDF &amp; Preview\PNG\smiley-sta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2697">
            <a:off x="5191443" y="5774373"/>
            <a:ext cx="4365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" name="Number 98"/>
          <p:cNvSpPr txBox="1">
            <a:spLocks noChangeArrowheads="1"/>
          </p:cNvSpPr>
          <p:nvPr/>
        </p:nvSpPr>
        <p:spPr bwMode="auto">
          <a:xfrm>
            <a:off x="5166043" y="5748973"/>
            <a:ext cx="539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1" dirty="0">
                <a:latin typeface="Twinkl SemiBold" pitchFamily="2" charset="0"/>
              </a:rPr>
              <a:t>98</a:t>
            </a:r>
          </a:p>
        </p:txBody>
      </p:sp>
      <p:pic>
        <p:nvPicPr>
          <p:cNvPr id="206" name="Star 99" descr="Z:\# Action Folder!\PDF &amp; Preview\PNG\smiley-sta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2697">
            <a:off x="5783580" y="5764848"/>
            <a:ext cx="4365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7" name="Number 99"/>
          <p:cNvSpPr txBox="1">
            <a:spLocks noChangeArrowheads="1"/>
          </p:cNvSpPr>
          <p:nvPr/>
        </p:nvSpPr>
        <p:spPr bwMode="auto">
          <a:xfrm>
            <a:off x="5748655" y="5748973"/>
            <a:ext cx="5413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1" dirty="0">
                <a:latin typeface="Twinkl SemiBold" pitchFamily="2" charset="0"/>
              </a:rPr>
              <a:t>99</a:t>
            </a:r>
          </a:p>
        </p:txBody>
      </p:sp>
      <p:pic>
        <p:nvPicPr>
          <p:cNvPr id="208" name="Star 100" descr="Z:\# Action Folder!\PDF &amp; Preview\PNG\smiley-sta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2697">
            <a:off x="6378893" y="5763259"/>
            <a:ext cx="436563" cy="411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9" name="Number 100"/>
          <p:cNvSpPr txBox="1">
            <a:spLocks noChangeArrowheads="1"/>
          </p:cNvSpPr>
          <p:nvPr/>
        </p:nvSpPr>
        <p:spPr bwMode="auto">
          <a:xfrm>
            <a:off x="6270943" y="5802948"/>
            <a:ext cx="6270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000" b="1" dirty="0">
                <a:latin typeface="Twinkl SemiBold" pitchFamily="2" charset="0"/>
              </a:rPr>
              <a:t>100</a:t>
            </a:r>
          </a:p>
        </p:txBody>
      </p:sp>
      <p:cxnSp>
        <p:nvCxnSpPr>
          <p:cNvPr id="210" name="Straight Connector 209"/>
          <p:cNvCxnSpPr/>
          <p:nvPr/>
        </p:nvCxnSpPr>
        <p:spPr>
          <a:xfrm>
            <a:off x="4613643" y="611823"/>
            <a:ext cx="9525" cy="562147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Connector 210"/>
          <p:cNvCxnSpPr/>
          <p:nvPr/>
        </p:nvCxnSpPr>
        <p:spPr>
          <a:xfrm>
            <a:off x="1089579" y="1194138"/>
            <a:ext cx="5828724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Connector 211"/>
          <p:cNvCxnSpPr/>
          <p:nvPr/>
        </p:nvCxnSpPr>
        <p:spPr>
          <a:xfrm>
            <a:off x="5196843" y="611823"/>
            <a:ext cx="9525" cy="562147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Connector 212"/>
          <p:cNvCxnSpPr/>
          <p:nvPr/>
        </p:nvCxnSpPr>
        <p:spPr>
          <a:xfrm>
            <a:off x="5780043" y="611823"/>
            <a:ext cx="9525" cy="562147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Connector 213"/>
          <p:cNvCxnSpPr/>
          <p:nvPr/>
        </p:nvCxnSpPr>
        <p:spPr>
          <a:xfrm>
            <a:off x="6363242" y="611823"/>
            <a:ext cx="9525" cy="562147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Connector 214"/>
          <p:cNvCxnSpPr/>
          <p:nvPr/>
        </p:nvCxnSpPr>
        <p:spPr>
          <a:xfrm>
            <a:off x="4030443" y="611823"/>
            <a:ext cx="9525" cy="562147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Connector 215"/>
          <p:cNvCxnSpPr/>
          <p:nvPr/>
        </p:nvCxnSpPr>
        <p:spPr>
          <a:xfrm>
            <a:off x="3447243" y="611823"/>
            <a:ext cx="9525" cy="562147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Straight Connector 216"/>
          <p:cNvCxnSpPr/>
          <p:nvPr/>
        </p:nvCxnSpPr>
        <p:spPr>
          <a:xfrm>
            <a:off x="2864043" y="611823"/>
            <a:ext cx="9525" cy="562147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Connector 217"/>
          <p:cNvCxnSpPr/>
          <p:nvPr/>
        </p:nvCxnSpPr>
        <p:spPr>
          <a:xfrm>
            <a:off x="2280843" y="611823"/>
            <a:ext cx="9525" cy="562147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Connector 218"/>
          <p:cNvCxnSpPr/>
          <p:nvPr/>
        </p:nvCxnSpPr>
        <p:spPr>
          <a:xfrm>
            <a:off x="1697643" y="611823"/>
            <a:ext cx="9525" cy="562147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Connector 219"/>
          <p:cNvCxnSpPr/>
          <p:nvPr/>
        </p:nvCxnSpPr>
        <p:spPr>
          <a:xfrm>
            <a:off x="1089579" y="1758351"/>
            <a:ext cx="5828724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Connector 220"/>
          <p:cNvCxnSpPr/>
          <p:nvPr/>
        </p:nvCxnSpPr>
        <p:spPr>
          <a:xfrm>
            <a:off x="1089579" y="2322564"/>
            <a:ext cx="5828724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Connector 221"/>
          <p:cNvCxnSpPr/>
          <p:nvPr/>
        </p:nvCxnSpPr>
        <p:spPr>
          <a:xfrm>
            <a:off x="1089579" y="2886776"/>
            <a:ext cx="5828724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Connector 222"/>
          <p:cNvCxnSpPr/>
          <p:nvPr/>
        </p:nvCxnSpPr>
        <p:spPr>
          <a:xfrm>
            <a:off x="1089579" y="3450988"/>
            <a:ext cx="5828724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Connector 223"/>
          <p:cNvCxnSpPr/>
          <p:nvPr/>
        </p:nvCxnSpPr>
        <p:spPr>
          <a:xfrm>
            <a:off x="1089579" y="4015200"/>
            <a:ext cx="5828724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Straight Connector 224"/>
          <p:cNvCxnSpPr/>
          <p:nvPr/>
        </p:nvCxnSpPr>
        <p:spPr>
          <a:xfrm>
            <a:off x="1089579" y="4579412"/>
            <a:ext cx="5828724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Connector 225"/>
          <p:cNvCxnSpPr/>
          <p:nvPr/>
        </p:nvCxnSpPr>
        <p:spPr>
          <a:xfrm>
            <a:off x="1089579" y="5143624"/>
            <a:ext cx="5828724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Connector 226"/>
          <p:cNvCxnSpPr/>
          <p:nvPr/>
        </p:nvCxnSpPr>
        <p:spPr>
          <a:xfrm>
            <a:off x="1089579" y="5707838"/>
            <a:ext cx="5828724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217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8" fill="hold">
                      <p:stCondLst>
                        <p:cond delay="0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222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3" fill="hold">
                      <p:stCondLst>
                        <p:cond delay="0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232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3" fill="hold">
                      <p:stCondLst>
                        <p:cond delay="0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237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8" fill="hold">
                      <p:stCondLst>
                        <p:cond delay="0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247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8" fill="hold">
                      <p:stCondLst>
                        <p:cond delay="0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252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3" fill="hold">
                      <p:stCondLst>
                        <p:cond delay="0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>
                      <p:stCondLst>
                        <p:cond delay="0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267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8" fill="hold">
                      <p:stCondLst>
                        <p:cond delay="0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277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8" fill="hold">
                      <p:stCondLst>
                        <p:cond delay="0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"/>
                  </p:tgtEl>
                </p:cond>
              </p:nextCondLst>
            </p:seq>
            <p:seq concurrent="1" nextAc="seek">
              <p:cTn id="287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8" fill="hold">
                      <p:stCondLst>
                        <p:cond delay="0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292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3" fill="hold">
                      <p:stCondLst>
                        <p:cond delay="0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297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8" fill="hold">
                      <p:stCondLst>
                        <p:cond delay="0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seq concurrent="1" nextAc="seek">
              <p:cTn id="302" restart="whenNotActive" fill="hold" evtFilter="cancelBubble" nodeType="interactiveSeq">
                <p:stCondLst>
                  <p:cond evt="onClick" delay="0">
                    <p:tgtEl>
                      <p:spTgt spid="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3" fill="hold">
                      <p:stCondLst>
                        <p:cond delay="0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1"/>
                  </p:tgtEl>
                </p:cond>
              </p:nextCondLst>
            </p:seq>
            <p:seq concurrent="1" nextAc="seek">
              <p:cTn id="307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8" fill="hold">
                      <p:stCondLst>
                        <p:cond delay="0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312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3" fill="hold">
                      <p:stCondLst>
                        <p:cond delay="0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317" restart="whenNotActive" fill="hold" evtFilter="cancelBubble" nodeType="interactiveSeq">
                <p:stCondLst>
                  <p:cond evt="onClick" delay="0">
                    <p:tgtEl>
                      <p:spTgt spid="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8" fill="hold">
                      <p:stCondLst>
                        <p:cond delay="0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"/>
                  </p:tgtEl>
                </p:cond>
              </p:nextCondLst>
            </p:seq>
            <p:seq concurrent="1" nextAc="seek">
              <p:cTn id="322" restart="whenNotActive" fill="hold" evtFilter="cancelBubble" nodeType="interactiveSeq">
                <p:stCondLst>
                  <p:cond evt="onClick" delay="0">
                    <p:tgtEl>
                      <p:spTgt spid="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3" fill="hold">
                      <p:stCondLst>
                        <p:cond delay="0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"/>
                  </p:tgtEl>
                </p:cond>
              </p:nextCondLst>
            </p:seq>
            <p:seq concurrent="1" nextAc="seek">
              <p:cTn id="327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8" fill="hold">
                      <p:stCondLst>
                        <p:cond delay="0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332" restart="whenNotActive" fill="hold" evtFilter="cancelBubble" nodeType="interactiveSeq">
                <p:stCondLst>
                  <p:cond evt="onClick" delay="0">
                    <p:tgtEl>
                      <p:spTgt spid="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3" fill="hold">
                      <p:stCondLst>
                        <p:cond delay="0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"/>
                  </p:tgtEl>
                </p:cond>
              </p:nextCondLst>
            </p:seq>
            <p:seq concurrent="1" nextAc="seek">
              <p:cTn id="337" restart="whenNotActive" fill="hold" evtFilter="cancelBubble" nodeType="interactiveSeq">
                <p:stCondLst>
                  <p:cond evt="onClick" delay="0">
                    <p:tgtEl>
                      <p:spTgt spid="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8" fill="hold">
                      <p:stCondLst>
                        <p:cond delay="0"/>
                      </p:stCondLst>
                      <p:childTnLst>
                        <p:par>
                          <p:cTn id="339" fill="hold">
                            <p:stCondLst>
                              <p:cond delay="0"/>
                            </p:stCondLst>
                            <p:childTnLst>
                              <p:par>
                                <p:cTn id="3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5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  <p:seq concurrent="1" nextAc="seek">
              <p:cTn id="347" restart="whenNotActive" fill="hold" evtFilter="cancelBubble" nodeType="interactiveSeq">
                <p:stCondLst>
                  <p:cond evt="onClick" delay="0">
                    <p:tgtEl>
                      <p:spTgt spid="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8" fill="hold">
                      <p:stCondLst>
                        <p:cond delay="0"/>
                      </p:stCondLst>
                      <p:childTnLst>
                        <p:par>
                          <p:cTn id="349" fill="hold">
                            <p:stCondLst>
                              <p:cond delay="0"/>
                            </p:stCondLst>
                            <p:childTnLst>
                              <p:par>
                                <p:cTn id="3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"/>
                  </p:tgtEl>
                </p:cond>
              </p:nextCondLst>
            </p:seq>
            <p:seq concurrent="1" nextAc="seek">
              <p:cTn id="352" restart="whenNotActive" fill="hold" evtFilter="cancelBubble" nodeType="interactiveSeq">
                <p:stCondLst>
                  <p:cond evt="onClick" delay="0">
                    <p:tgtEl>
                      <p:spTgt spid="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3" fill="hold">
                      <p:stCondLst>
                        <p:cond delay="0"/>
                      </p:stCondLst>
                      <p:childTnLst>
                        <p:par>
                          <p:cTn id="354" fill="hold">
                            <p:stCondLst>
                              <p:cond delay="0"/>
                            </p:stCondLst>
                            <p:childTnLst>
                              <p:par>
                                <p:cTn id="3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1"/>
                  </p:tgtEl>
                </p:cond>
              </p:nextCondLst>
            </p:seq>
            <p:seq concurrent="1" nextAc="seek">
              <p:cTn id="357" restart="whenNotActive" fill="hold" evtFilter="cancelBubble" nodeType="interactiveSeq">
                <p:stCondLst>
                  <p:cond evt="onClick" delay="0">
                    <p:tgtEl>
                      <p:spTgt spid="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8" fill="hold">
                      <p:stCondLst>
                        <p:cond delay="0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"/>
                  </p:tgtEl>
                </p:cond>
              </p:nextCondLst>
            </p:seq>
            <p:seq concurrent="1" nextAc="seek">
              <p:cTn id="362" restart="whenNotActive" fill="hold" evtFilter="cancelBubble" nodeType="interactiveSeq">
                <p:stCondLst>
                  <p:cond evt="onClick" delay="0">
                    <p:tgtEl>
                      <p:spTgt spid="1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3" fill="hold">
                      <p:stCondLst>
                        <p:cond delay="0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5"/>
                  </p:tgtEl>
                </p:cond>
              </p:nextCondLst>
            </p:seq>
            <p:seq concurrent="1" nextAc="seek">
              <p:cTn id="367" restart="whenNotActive" fill="hold" evtFilter="cancelBubble" nodeType="interactiveSeq">
                <p:stCondLst>
                  <p:cond evt="onClick" delay="0">
                    <p:tgtEl>
                      <p:spTgt spid="1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8" fill="hold">
                      <p:stCondLst>
                        <p:cond delay="0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7"/>
                  </p:tgtEl>
                </p:cond>
              </p:nextCondLst>
            </p:seq>
            <p:seq concurrent="1" nextAc="seek">
              <p:cTn id="372" restart="whenNotActive" fill="hold" evtFilter="cancelBubble" nodeType="interactiveSeq">
                <p:stCondLst>
                  <p:cond evt="onClick" delay="0">
                    <p:tgtEl>
                      <p:spTgt spid="1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3" fill="hold">
                      <p:stCondLst>
                        <p:cond delay="0"/>
                      </p:stCondLst>
                      <p:childTnLst>
                        <p:par>
                          <p:cTn id="374" fill="hold">
                            <p:stCondLst>
                              <p:cond delay="0"/>
                            </p:stCondLst>
                            <p:childTnLst>
                              <p:par>
                                <p:cTn id="3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9"/>
                  </p:tgtEl>
                </p:cond>
              </p:nextCondLst>
            </p:seq>
            <p:seq concurrent="1" nextAc="seek">
              <p:cTn id="377" restart="whenNotActive" fill="hold" evtFilter="cancelBubble" nodeType="interactiveSeq">
                <p:stCondLst>
                  <p:cond evt="onClick" delay="0">
                    <p:tgtEl>
                      <p:spTgt spid="1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8" fill="hold">
                      <p:stCondLst>
                        <p:cond delay="0"/>
                      </p:stCondLst>
                      <p:childTnLst>
                        <p:par>
                          <p:cTn id="379" fill="hold">
                            <p:stCondLst>
                              <p:cond delay="0"/>
                            </p:stCondLst>
                            <p:childTnLst>
                              <p:par>
                                <p:cTn id="3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1"/>
                  </p:tgtEl>
                </p:cond>
              </p:nextCondLst>
            </p:seq>
            <p:seq concurrent="1" nextAc="seek">
              <p:cTn id="382" restart="whenNotActive" fill="hold" evtFilter="cancelBubble" nodeType="interactiveSeq">
                <p:stCondLst>
                  <p:cond evt="onClick" delay="0">
                    <p:tgtEl>
                      <p:spTgt spid="1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3" fill="hold">
                      <p:stCondLst>
                        <p:cond delay="0"/>
                      </p:stCondLst>
                      <p:childTnLst>
                        <p:par>
                          <p:cTn id="384" fill="hold">
                            <p:stCondLst>
                              <p:cond delay="0"/>
                            </p:stCondLst>
                            <p:childTnLst>
                              <p:par>
                                <p:cTn id="3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"/>
                  </p:tgtEl>
                </p:cond>
              </p:nextCondLst>
            </p:seq>
            <p:seq concurrent="1" nextAc="seek">
              <p:cTn id="387" restart="whenNotActive" fill="hold" evtFilter="cancelBubble" nodeType="interactiveSeq">
                <p:stCondLst>
                  <p:cond evt="onClick" delay="0">
                    <p:tgtEl>
                      <p:spTgt spid="1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8" fill="hold">
                      <p:stCondLst>
                        <p:cond delay="0"/>
                      </p:stCondLst>
                      <p:childTnLst>
                        <p:par>
                          <p:cTn id="389" fill="hold">
                            <p:stCondLst>
                              <p:cond delay="0"/>
                            </p:stCondLst>
                            <p:childTnLst>
                              <p:par>
                                <p:cTn id="3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5"/>
                  </p:tgtEl>
                </p:cond>
              </p:nextCondLst>
            </p:seq>
            <p:seq concurrent="1" nextAc="seek">
              <p:cTn id="392" restart="whenNotActive" fill="hold" evtFilter="cancelBubble" nodeType="interactiveSeq">
                <p:stCondLst>
                  <p:cond evt="onClick" delay="0">
                    <p:tgtEl>
                      <p:spTgt spid="1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3" fill="hold">
                      <p:stCondLst>
                        <p:cond delay="0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7"/>
                  </p:tgtEl>
                </p:cond>
              </p:nextCondLst>
            </p:seq>
            <p:seq concurrent="1" nextAc="seek">
              <p:cTn id="397" restart="whenNotActive" fill="hold" evtFilter="cancelBubble" nodeType="interactiveSeq">
                <p:stCondLst>
                  <p:cond evt="onClick" delay="0">
                    <p:tgtEl>
                      <p:spTgt spid="1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8" fill="hold">
                      <p:stCondLst>
                        <p:cond delay="0"/>
                      </p:stCondLst>
                      <p:childTnLst>
                        <p:par>
                          <p:cTn id="399" fill="hold">
                            <p:stCondLst>
                              <p:cond delay="0"/>
                            </p:stCondLst>
                            <p:childTnLst>
                              <p:par>
                                <p:cTn id="4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9"/>
                  </p:tgtEl>
                </p:cond>
              </p:nextCondLst>
            </p:seq>
            <p:seq concurrent="1" nextAc="seek">
              <p:cTn id="402" restart="whenNotActive" fill="hold" evtFilter="cancelBubble" nodeType="interactiveSeq">
                <p:stCondLst>
                  <p:cond evt="onClick" delay="0">
                    <p:tgtEl>
                      <p:spTgt spid="1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3" fill="hold">
                      <p:stCondLst>
                        <p:cond delay="0"/>
                      </p:stCondLst>
                      <p:childTnLst>
                        <p:par>
                          <p:cTn id="404" fill="hold">
                            <p:stCondLst>
                              <p:cond delay="0"/>
                            </p:stCondLst>
                            <p:childTnLst>
                              <p:par>
                                <p:cTn id="4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1"/>
                  </p:tgtEl>
                </p:cond>
              </p:nextCondLst>
            </p:seq>
            <p:seq concurrent="1" nextAc="seek">
              <p:cTn id="407" restart="whenNotActive" fill="hold" evtFilter="cancelBubble" nodeType="interactiveSeq">
                <p:stCondLst>
                  <p:cond evt="onClick" delay="0">
                    <p:tgtEl>
                      <p:spTgt spid="1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8" fill="hold">
                      <p:stCondLst>
                        <p:cond delay="0"/>
                      </p:stCondLst>
                      <p:childTnLst>
                        <p:par>
                          <p:cTn id="409" fill="hold">
                            <p:stCondLst>
                              <p:cond delay="0"/>
                            </p:stCondLst>
                            <p:childTnLst>
                              <p:par>
                                <p:cTn id="4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3"/>
                  </p:tgtEl>
                </p:cond>
              </p:nextCondLst>
            </p:seq>
            <p:seq concurrent="1" nextAc="seek">
              <p:cTn id="412" restart="whenNotActive" fill="hold" evtFilter="cancelBubble" nodeType="interactiveSeq">
                <p:stCondLst>
                  <p:cond evt="onClick" delay="0">
                    <p:tgtEl>
                      <p:spTgt spid="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3" fill="hold">
                      <p:stCondLst>
                        <p:cond delay="0"/>
                      </p:stCondLst>
                      <p:childTnLst>
                        <p:par>
                          <p:cTn id="414" fill="hold">
                            <p:stCondLst>
                              <p:cond delay="0"/>
                            </p:stCondLst>
                            <p:childTnLst>
                              <p:par>
                                <p:cTn id="4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5"/>
                  </p:tgtEl>
                </p:cond>
              </p:nextCondLst>
            </p:seq>
            <p:seq concurrent="1" nextAc="seek">
              <p:cTn id="417" restart="whenNotActive" fill="hold" evtFilter="cancelBubble" nodeType="interactiveSeq">
                <p:stCondLst>
                  <p:cond evt="onClick" delay="0">
                    <p:tgtEl>
                      <p:spTgt spid="1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8" fill="hold">
                      <p:stCondLst>
                        <p:cond delay="0"/>
                      </p:stCondLst>
                      <p:childTnLst>
                        <p:par>
                          <p:cTn id="419" fill="hold">
                            <p:stCondLst>
                              <p:cond delay="0"/>
                            </p:stCondLst>
                            <p:childTnLst>
                              <p:par>
                                <p:cTn id="4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7"/>
                  </p:tgtEl>
                </p:cond>
              </p:nextCondLst>
            </p:seq>
            <p:seq concurrent="1" nextAc="seek">
              <p:cTn id="422" restart="whenNotActive" fill="hold" evtFilter="cancelBubble" nodeType="interactiveSeq">
                <p:stCondLst>
                  <p:cond evt="onClick" delay="0">
                    <p:tgtEl>
                      <p:spTgt spid="1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3" fill="hold">
                      <p:stCondLst>
                        <p:cond delay="0"/>
                      </p:stCondLst>
                      <p:childTnLst>
                        <p:par>
                          <p:cTn id="424" fill="hold">
                            <p:stCondLst>
                              <p:cond delay="0"/>
                            </p:stCondLst>
                            <p:childTnLst>
                              <p:par>
                                <p:cTn id="4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9"/>
                  </p:tgtEl>
                </p:cond>
              </p:nextCondLst>
            </p:seq>
            <p:seq concurrent="1" nextAc="seek">
              <p:cTn id="427" restart="whenNotActive" fill="hold" evtFilter="cancelBubble" nodeType="interactiveSeq">
                <p:stCondLst>
                  <p:cond evt="onClick" delay="0">
                    <p:tgtEl>
                      <p:spTgt spid="1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8" fill="hold">
                      <p:stCondLst>
                        <p:cond delay="0"/>
                      </p:stCondLst>
                      <p:childTnLst>
                        <p:par>
                          <p:cTn id="429" fill="hold">
                            <p:stCondLst>
                              <p:cond delay="0"/>
                            </p:stCondLst>
                            <p:childTnLst>
                              <p:par>
                                <p:cTn id="4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1"/>
                  </p:tgtEl>
                </p:cond>
              </p:nextCondLst>
            </p:seq>
            <p:seq concurrent="1" nextAc="seek">
              <p:cTn id="432" restart="whenNotActive" fill="hold" evtFilter="cancelBubble" nodeType="interactiveSeq">
                <p:stCondLst>
                  <p:cond evt="onClick" delay="0">
                    <p:tgtEl>
                      <p:spTgt spid="1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3" fill="hold">
                      <p:stCondLst>
                        <p:cond delay="0"/>
                      </p:stCondLst>
                      <p:childTnLst>
                        <p:par>
                          <p:cTn id="434" fill="hold">
                            <p:stCondLst>
                              <p:cond delay="0"/>
                            </p:stCondLst>
                            <p:childTnLst>
                              <p:par>
                                <p:cTn id="4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3"/>
                  </p:tgtEl>
                </p:cond>
              </p:nextCondLst>
            </p:seq>
            <p:seq concurrent="1" nextAc="seek">
              <p:cTn id="437" restart="whenNotActive" fill="hold" evtFilter="cancelBubble" nodeType="interactiveSeq">
                <p:stCondLst>
                  <p:cond evt="onClick" delay="0">
                    <p:tgtEl>
                      <p:spTgt spid="1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8" fill="hold">
                      <p:stCondLst>
                        <p:cond delay="0"/>
                      </p:stCondLst>
                      <p:childTnLst>
                        <p:par>
                          <p:cTn id="439" fill="hold">
                            <p:stCondLst>
                              <p:cond delay="0"/>
                            </p:stCondLst>
                            <p:childTnLst>
                              <p:par>
                                <p:cTn id="4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5"/>
                  </p:tgtEl>
                </p:cond>
              </p:nextCondLst>
            </p:seq>
            <p:seq concurrent="1" nextAc="seek">
              <p:cTn id="442" restart="whenNotActive" fill="hold" evtFilter="cancelBubble" nodeType="interactiveSeq">
                <p:stCondLst>
                  <p:cond evt="onClick" delay="0">
                    <p:tgtEl>
                      <p:spTgt spid="1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3" fill="hold">
                      <p:stCondLst>
                        <p:cond delay="0"/>
                      </p:stCondLst>
                      <p:childTnLst>
                        <p:par>
                          <p:cTn id="444" fill="hold">
                            <p:stCondLst>
                              <p:cond delay="0"/>
                            </p:stCondLst>
                            <p:childTnLst>
                              <p:par>
                                <p:cTn id="4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7"/>
                  </p:tgtEl>
                </p:cond>
              </p:nextCondLst>
            </p:seq>
            <p:seq concurrent="1" nextAc="seek">
              <p:cTn id="447" restart="whenNotActive" fill="hold" evtFilter="cancelBubble" nodeType="interactiveSeq">
                <p:stCondLst>
                  <p:cond evt="onClick" delay="0">
                    <p:tgtEl>
                      <p:spTgt spid="1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8" fill="hold">
                      <p:stCondLst>
                        <p:cond delay="0"/>
                      </p:stCondLst>
                      <p:childTnLst>
                        <p:par>
                          <p:cTn id="449" fill="hold">
                            <p:stCondLst>
                              <p:cond delay="0"/>
                            </p:stCondLst>
                            <p:childTnLst>
                              <p:par>
                                <p:cTn id="4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9"/>
                  </p:tgtEl>
                </p:cond>
              </p:nextCondLst>
            </p:seq>
            <p:seq concurrent="1" nextAc="seek">
              <p:cTn id="452" restart="whenNotActive" fill="hold" evtFilter="cancelBubble" nodeType="interactiveSeq">
                <p:stCondLst>
                  <p:cond evt="onClick" delay="0">
                    <p:tgtEl>
                      <p:spTgt spid="1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3" fill="hold">
                      <p:stCondLst>
                        <p:cond delay="0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1"/>
                  </p:tgtEl>
                </p:cond>
              </p:nextCondLst>
            </p:seq>
            <p:seq concurrent="1" nextAc="seek">
              <p:cTn id="457" restart="whenNotActive" fill="hold" evtFilter="cancelBubble" nodeType="interactiveSeq">
                <p:stCondLst>
                  <p:cond evt="onClick" delay="0">
                    <p:tgtEl>
                      <p:spTgt spid="1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8" fill="hold">
                      <p:stCondLst>
                        <p:cond delay="0"/>
                      </p:stCondLst>
                      <p:childTnLst>
                        <p:par>
                          <p:cTn id="459" fill="hold">
                            <p:stCondLst>
                              <p:cond delay="0"/>
                            </p:stCondLst>
                            <p:childTnLst>
                              <p:par>
                                <p:cTn id="4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3"/>
                  </p:tgtEl>
                </p:cond>
              </p:nextCondLst>
            </p:seq>
            <p:seq concurrent="1" nextAc="seek">
              <p:cTn id="462" restart="whenNotActive" fill="hold" evtFilter="cancelBubble" nodeType="interactiveSeq">
                <p:stCondLst>
                  <p:cond evt="onClick" delay="0">
                    <p:tgtEl>
                      <p:spTgt spid="1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3" fill="hold">
                      <p:stCondLst>
                        <p:cond delay="0"/>
                      </p:stCondLst>
                      <p:childTnLst>
                        <p:par>
                          <p:cTn id="464" fill="hold">
                            <p:stCondLst>
                              <p:cond delay="0"/>
                            </p:stCondLst>
                            <p:childTnLst>
                              <p:par>
                                <p:cTn id="4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5"/>
                  </p:tgtEl>
                </p:cond>
              </p:nextCondLst>
            </p:seq>
            <p:seq concurrent="1" nextAc="seek">
              <p:cTn id="467" restart="whenNotActive" fill="hold" evtFilter="cancelBubble" nodeType="interactiveSeq">
                <p:stCondLst>
                  <p:cond evt="onClick" delay="0">
                    <p:tgtEl>
                      <p:spTgt spid="1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8" fill="hold">
                      <p:stCondLst>
                        <p:cond delay="0"/>
                      </p:stCondLst>
                      <p:childTnLst>
                        <p:par>
                          <p:cTn id="469" fill="hold">
                            <p:stCondLst>
                              <p:cond delay="0"/>
                            </p:stCondLst>
                            <p:childTnLst>
                              <p:par>
                                <p:cTn id="4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7"/>
                  </p:tgtEl>
                </p:cond>
              </p:nextCondLst>
            </p:seq>
            <p:seq concurrent="1" nextAc="seek">
              <p:cTn id="472" restart="whenNotActive" fill="hold" evtFilter="cancelBubble" nodeType="interactiveSeq">
                <p:stCondLst>
                  <p:cond evt="onClick" delay="0">
                    <p:tgtEl>
                      <p:spTgt spid="1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3" fill="hold">
                      <p:stCondLst>
                        <p:cond delay="0"/>
                      </p:stCondLst>
                      <p:childTnLst>
                        <p:par>
                          <p:cTn id="474" fill="hold">
                            <p:stCondLst>
                              <p:cond delay="0"/>
                            </p:stCondLst>
                            <p:childTnLst>
                              <p:par>
                                <p:cTn id="4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9"/>
                  </p:tgtEl>
                </p:cond>
              </p:nextCondLst>
            </p:seq>
            <p:seq concurrent="1" nextAc="seek">
              <p:cTn id="477" restart="whenNotActive" fill="hold" evtFilter="cancelBubble" nodeType="interactiveSeq">
                <p:stCondLst>
                  <p:cond evt="onClick" delay="0">
                    <p:tgtEl>
                      <p:spTgt spid="2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8" fill="hold">
                      <p:stCondLst>
                        <p:cond delay="0"/>
                      </p:stCondLst>
                      <p:childTnLst>
                        <p:par>
                          <p:cTn id="479" fill="hold">
                            <p:stCondLst>
                              <p:cond delay="0"/>
                            </p:stCondLst>
                            <p:childTnLst>
                              <p:par>
                                <p:cTn id="4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1"/>
                  </p:tgtEl>
                </p:cond>
              </p:nextCondLst>
            </p:seq>
            <p:seq concurrent="1" nextAc="seek">
              <p:cTn id="482" restart="whenNotActive" fill="hold" evtFilter="cancelBubble" nodeType="interactiveSeq">
                <p:stCondLst>
                  <p:cond evt="onClick" delay="0">
                    <p:tgtEl>
                      <p:spTgt spid="2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3" fill="hold">
                      <p:stCondLst>
                        <p:cond delay="0"/>
                      </p:stCondLst>
                      <p:childTnLst>
                        <p:par>
                          <p:cTn id="484" fill="hold">
                            <p:stCondLst>
                              <p:cond delay="0"/>
                            </p:stCondLst>
                            <p:childTnLst>
                              <p:par>
                                <p:cTn id="4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3"/>
                  </p:tgtEl>
                </p:cond>
              </p:nextCondLst>
            </p:seq>
            <p:seq concurrent="1" nextAc="seek">
              <p:cTn id="487" restart="whenNotActive" fill="hold" evtFilter="cancelBubble" nodeType="interactiveSeq">
                <p:stCondLst>
                  <p:cond evt="onClick" delay="0">
                    <p:tgtEl>
                      <p:spTgt spid="2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8" fill="hold">
                      <p:stCondLst>
                        <p:cond delay="0"/>
                      </p:stCondLst>
                      <p:childTnLst>
                        <p:par>
                          <p:cTn id="489" fill="hold">
                            <p:stCondLst>
                              <p:cond delay="0"/>
                            </p:stCondLst>
                            <p:childTnLst>
                              <p:par>
                                <p:cTn id="4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"/>
                  </p:tgtEl>
                </p:cond>
              </p:nextCondLst>
            </p:seq>
            <p:seq concurrent="1" nextAc="seek">
              <p:cTn id="492" restart="whenNotActive" fill="hold" evtFilter="cancelBubble" nodeType="interactiveSeq">
                <p:stCondLst>
                  <p:cond evt="onClick" delay="0">
                    <p:tgtEl>
                      <p:spTgt spid="2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3" fill="hold">
                      <p:stCondLst>
                        <p:cond delay="0"/>
                      </p:stCondLst>
                      <p:childTnLst>
                        <p:par>
                          <p:cTn id="494" fill="hold">
                            <p:stCondLst>
                              <p:cond delay="0"/>
                            </p:stCondLst>
                            <p:childTnLst>
                              <p:par>
                                <p:cTn id="4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"/>
                  </p:tgtEl>
                </p:cond>
              </p:nextCondLst>
            </p:seq>
            <p:seq concurrent="1" nextAc="seek">
              <p:cTn id="497" restart="whenNotActive" fill="hold" evtFilter="cancelBubble" nodeType="interactiveSeq">
                <p:stCondLst>
                  <p:cond evt="onClick" delay="0">
                    <p:tgtEl>
                      <p:spTgt spid="2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8" fill="hold">
                      <p:stCondLst>
                        <p:cond delay="0"/>
                      </p:stCondLst>
                      <p:childTnLst>
                        <p:par>
                          <p:cTn id="499" fill="hold">
                            <p:stCondLst>
                              <p:cond delay="0"/>
                            </p:stCondLst>
                            <p:childTnLst>
                              <p:par>
                                <p:cTn id="5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"/>
                  </p:tgtEl>
                </p:cond>
              </p:nextCondLst>
            </p:seq>
            <p:seq concurrent="1" nextAc="seek">
              <p:cTn id="50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3" fill="hold">
                      <p:stCondLst>
                        <p:cond delay="0"/>
                      </p:stCondLst>
                      <p:childTnLst>
                        <p:par>
                          <p:cTn id="504" fill="hold">
                            <p:stCondLst>
                              <p:cond delay="0"/>
                            </p:stCondLst>
                            <p:childTnLst>
                              <p:par>
                                <p:cTn id="5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2" id="{CBCA707B-BBA2-4E7E-9DB6-705861FD9E17}" vid="{48CF7D95-9755-429D-A1B1-06B08BB4DD7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7</TotalTime>
  <Words>101</Words>
  <Application>Microsoft Office PowerPoint</Application>
  <PresentationFormat>On-screen Show (4:3)</PresentationFormat>
  <Paragraphs>102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Calibri</vt:lpstr>
      <vt:lpstr>Twinkl</vt:lpstr>
      <vt:lpstr>Sassoon Infant Rg</vt:lpstr>
      <vt:lpstr>Twinkl SemiBold</vt:lpstr>
      <vt:lpstr>Arial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Twinkl</dc:creator>
  <cp:lastModifiedBy>Twinkl</cp:lastModifiedBy>
  <cp:revision>3</cp:revision>
  <dcterms:created xsi:type="dcterms:W3CDTF">2017-01-28T14:23:21Z</dcterms:created>
  <dcterms:modified xsi:type="dcterms:W3CDTF">2017-02-03T15:08:22Z</dcterms:modified>
</cp:coreProperties>
</file>