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97" r:id="rId2"/>
    <p:sldId id="289" r:id="rId3"/>
    <p:sldId id="288" r:id="rId4"/>
    <p:sldId id="284" r:id="rId5"/>
    <p:sldId id="298" r:id="rId6"/>
  </p:sldIdLst>
  <p:sldSz cx="9144000" cy="6858000" type="screen4x3"/>
  <p:notesSz cx="6858000" cy="9144000"/>
  <p:embeddedFontLst>
    <p:embeddedFont>
      <p:font typeface="Twinkl" charset="0"/>
      <p:regular r:id="rId9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47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134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22/11/2023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.png"/><Relationship Id="rId1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17" Type="http://schemas.openxmlformats.org/officeDocument/2006/relationships/image" Target="../media/image16.png"/><Relationship Id="rId2" Type="http://schemas.openxmlformats.org/officeDocument/2006/relationships/image" Target="../media/image4.png"/><Relationship Id="rId16" Type="http://schemas.openxmlformats.org/officeDocument/2006/relationships/image" Target="../media/image2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5" Type="http://schemas.openxmlformats.org/officeDocument/2006/relationships/image" Target="../media/image12.png"/><Relationship Id="rId10" Type="http://schemas.openxmlformats.org/officeDocument/2006/relationships/image" Target="../media/image27.png"/><Relationship Id="rId19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18" Type="http://schemas.openxmlformats.org/officeDocument/2006/relationships/image" Target="../media/image37.png"/><Relationship Id="rId3" Type="http://schemas.openxmlformats.org/officeDocument/2006/relationships/image" Target="../media/image30.png"/><Relationship Id="rId21" Type="http://schemas.openxmlformats.org/officeDocument/2006/relationships/image" Target="../media/image38.png"/><Relationship Id="rId7" Type="http://schemas.openxmlformats.org/officeDocument/2006/relationships/image" Target="../media/image33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36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5" Type="http://schemas.openxmlformats.org/officeDocument/2006/relationships/image" Target="../media/image35.png"/><Relationship Id="rId10" Type="http://schemas.openxmlformats.org/officeDocument/2006/relationships/image" Target="../media/image28.png"/><Relationship Id="rId19" Type="http://schemas.openxmlformats.org/officeDocument/2006/relationships/image" Target="../media/image16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18" Type="http://schemas.openxmlformats.org/officeDocument/2006/relationships/image" Target="../media/image37.png"/><Relationship Id="rId3" Type="http://schemas.openxmlformats.org/officeDocument/2006/relationships/image" Target="../media/image30.png"/><Relationship Id="rId21" Type="http://schemas.openxmlformats.org/officeDocument/2006/relationships/image" Target="../media/image38.png"/><Relationship Id="rId7" Type="http://schemas.openxmlformats.org/officeDocument/2006/relationships/image" Target="../media/image33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36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5" Type="http://schemas.openxmlformats.org/officeDocument/2006/relationships/image" Target="../media/image35.png"/><Relationship Id="rId10" Type="http://schemas.openxmlformats.org/officeDocument/2006/relationships/image" Target="../media/image28.png"/><Relationship Id="rId19" Type="http://schemas.openxmlformats.org/officeDocument/2006/relationships/image" Target="../media/image16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124815"/>
            <a:ext cx="8220075" cy="994306"/>
          </a:xfrm>
        </p:spPr>
        <p:txBody>
          <a:bodyPr/>
          <a:lstStyle/>
          <a:p>
            <a:r>
              <a:rPr lang="en-GB" sz="4400" dirty="0" smtClean="0">
                <a:solidFill>
                  <a:srgbClr val="002060"/>
                </a:solidFill>
              </a:rPr>
              <a:t>Washing line Sorting Game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Abir\AppData\Local\Microsoft\Windows\INetCache\IE\DLAW0BFY\a17e06fd-8753-4f20-8dd3-e78c7e38b51b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164" y="3316214"/>
            <a:ext cx="5715798" cy="1714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7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the </a:t>
            </a:r>
            <a:r>
              <a:rPr lang="en-GB" dirty="0">
                <a:ln w="19050">
                  <a:solidFill>
                    <a:srgbClr val="40A348"/>
                  </a:solidFill>
                </a:ln>
                <a:solidFill>
                  <a:schemeClr val="bg1"/>
                </a:solidFill>
              </a:rPr>
              <a:t>Stripy</a:t>
            </a:r>
            <a:r>
              <a:rPr lang="en-GB" dirty="0"/>
              <a:t> Clothes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216" y="2355912"/>
            <a:ext cx="4697835" cy="3099531"/>
          </a:xfrm>
          <a:prstGeom prst="rect">
            <a:avLst/>
          </a:prstGeom>
        </p:spPr>
      </p:pic>
      <p:pic>
        <p:nvPicPr>
          <p:cNvPr id="4" name="Orange Shor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33" y="1293593"/>
            <a:ext cx="999512" cy="876443"/>
          </a:xfrm>
          <a:prstGeom prst="rect">
            <a:avLst/>
          </a:prstGeom>
        </p:spPr>
      </p:pic>
      <p:pic>
        <p:nvPicPr>
          <p:cNvPr id="5" name="Orange Ha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950" y="2355911"/>
            <a:ext cx="696060" cy="940181"/>
          </a:xfrm>
          <a:prstGeom prst="rect">
            <a:avLst/>
          </a:prstGeom>
        </p:spPr>
      </p:pic>
      <p:pic>
        <p:nvPicPr>
          <p:cNvPr id="6" name="Orange Ski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0757" y="3097842"/>
            <a:ext cx="928569" cy="842107"/>
          </a:xfrm>
          <a:prstGeom prst="rect">
            <a:avLst/>
          </a:prstGeom>
        </p:spPr>
      </p:pic>
      <p:pic>
        <p:nvPicPr>
          <p:cNvPr id="7" name="Orange Sock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6974" y="5942701"/>
            <a:ext cx="595788" cy="310238"/>
          </a:xfrm>
          <a:prstGeom prst="rect">
            <a:avLst/>
          </a:prstGeom>
        </p:spPr>
      </p:pic>
      <p:pic>
        <p:nvPicPr>
          <p:cNvPr id="8" name="Orange Te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694" y="4636785"/>
            <a:ext cx="959817" cy="989589"/>
          </a:xfrm>
          <a:prstGeom prst="rect">
            <a:avLst/>
          </a:prstGeom>
        </p:spPr>
      </p:pic>
      <p:pic>
        <p:nvPicPr>
          <p:cNvPr id="22" name="Stripey Short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5285" y="5401183"/>
            <a:ext cx="999511" cy="876442"/>
          </a:xfrm>
          <a:prstGeom prst="rect">
            <a:avLst/>
          </a:prstGeom>
        </p:spPr>
      </p:pic>
      <p:pic>
        <p:nvPicPr>
          <p:cNvPr id="24" name="Red Skir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8706" y="4293166"/>
            <a:ext cx="928567" cy="842105"/>
          </a:xfrm>
          <a:prstGeom prst="rect">
            <a:avLst/>
          </a:prstGeom>
        </p:spPr>
      </p:pic>
      <p:pic>
        <p:nvPicPr>
          <p:cNvPr id="25" name="Red Ha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5376" y="5651220"/>
            <a:ext cx="568281" cy="668674"/>
          </a:xfrm>
          <a:prstGeom prst="rect">
            <a:avLst/>
          </a:prstGeom>
        </p:spPr>
      </p:pic>
      <p:pic>
        <p:nvPicPr>
          <p:cNvPr id="26" name="Spotty Sock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4414" y="3290898"/>
            <a:ext cx="595786" cy="310236"/>
          </a:xfrm>
          <a:prstGeom prst="rect">
            <a:avLst/>
          </a:prstGeom>
        </p:spPr>
      </p:pic>
      <p:pic>
        <p:nvPicPr>
          <p:cNvPr id="27" name="Blue Te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1406" y="3710868"/>
            <a:ext cx="959814" cy="989587"/>
          </a:xfrm>
          <a:prstGeom prst="rect">
            <a:avLst/>
          </a:prstGeom>
        </p:spPr>
      </p:pic>
      <p:pic>
        <p:nvPicPr>
          <p:cNvPr id="28" name="Stripey Short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886" y="4862466"/>
            <a:ext cx="999510" cy="876442"/>
          </a:xfrm>
          <a:prstGeom prst="rect">
            <a:avLst/>
          </a:prstGeom>
        </p:spPr>
      </p:pic>
      <p:pic>
        <p:nvPicPr>
          <p:cNvPr id="29" name="Blue Te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2256" y="3604085"/>
            <a:ext cx="959814" cy="989586"/>
          </a:xfrm>
          <a:prstGeom prst="rect">
            <a:avLst/>
          </a:prstGeom>
        </p:spPr>
      </p:pic>
      <p:pic>
        <p:nvPicPr>
          <p:cNvPr id="30" name="Red Skirt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0474" y="2746001"/>
            <a:ext cx="928566" cy="842105"/>
          </a:xfrm>
          <a:prstGeom prst="rect">
            <a:avLst/>
          </a:prstGeom>
        </p:spPr>
      </p:pic>
      <p:pic>
        <p:nvPicPr>
          <p:cNvPr id="31" name="Red Skir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2256" y="1310282"/>
            <a:ext cx="928566" cy="842104"/>
          </a:xfrm>
          <a:prstGeom prst="rect">
            <a:avLst/>
          </a:prstGeom>
        </p:spPr>
      </p:pic>
      <p:pic>
        <p:nvPicPr>
          <p:cNvPr id="32" name="Blue Te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608" y="2235229"/>
            <a:ext cx="959813" cy="989586"/>
          </a:xfrm>
          <a:prstGeom prst="rect">
            <a:avLst/>
          </a:prstGeom>
        </p:spPr>
      </p:pic>
      <p:pic>
        <p:nvPicPr>
          <p:cNvPr id="33" name="Red Hat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6515" y="2296212"/>
            <a:ext cx="568280" cy="668674"/>
          </a:xfrm>
          <a:prstGeom prst="rect">
            <a:avLst/>
          </a:prstGeom>
        </p:spPr>
      </p:pic>
      <p:pic>
        <p:nvPicPr>
          <p:cNvPr id="34" name="Spotty Sock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9484" y="2254204"/>
            <a:ext cx="595784" cy="310236"/>
          </a:xfrm>
          <a:prstGeom prst="rect">
            <a:avLst/>
          </a:prstGeom>
        </p:spPr>
      </p:pic>
      <p:pic>
        <p:nvPicPr>
          <p:cNvPr id="35" name="Red Hat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1204" y="1403969"/>
            <a:ext cx="568280" cy="66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1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62743 0.1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7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64583 -0.317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1125 0.026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39 L -0.19375 -0.484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52222 -0.07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11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GB" dirty="0"/>
              <a:t>Find the </a:t>
            </a:r>
            <a:r>
              <a:rPr lang="en-GB" dirty="0">
                <a:ln w="19050">
                  <a:solidFill>
                    <a:srgbClr val="C9559F"/>
                  </a:solidFill>
                </a:ln>
                <a:solidFill>
                  <a:schemeClr val="bg1"/>
                </a:solidFill>
              </a:rPr>
              <a:t>Spotty</a:t>
            </a:r>
            <a:r>
              <a:rPr lang="en-GB" dirty="0"/>
              <a:t> Clothes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216" y="2355912"/>
            <a:ext cx="4697835" cy="3099531"/>
          </a:xfrm>
          <a:prstGeom prst="rect">
            <a:avLst/>
          </a:prstGeom>
        </p:spPr>
      </p:pic>
      <p:pic>
        <p:nvPicPr>
          <p:cNvPr id="4" name="Orange Shor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254" y="3681588"/>
            <a:ext cx="999511" cy="876443"/>
          </a:xfrm>
          <a:prstGeom prst="rect">
            <a:avLst/>
          </a:prstGeom>
        </p:spPr>
      </p:pic>
      <p:pic>
        <p:nvPicPr>
          <p:cNvPr id="5" name="Orange Ha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1524" y="3966254"/>
            <a:ext cx="696060" cy="819027"/>
          </a:xfrm>
          <a:prstGeom prst="rect">
            <a:avLst/>
          </a:prstGeom>
        </p:spPr>
      </p:pic>
      <p:pic>
        <p:nvPicPr>
          <p:cNvPr id="6" name="Orange Ski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1653" y="5455443"/>
            <a:ext cx="928568" cy="842107"/>
          </a:xfrm>
          <a:prstGeom prst="rect">
            <a:avLst/>
          </a:prstGeom>
        </p:spPr>
      </p:pic>
      <p:pic>
        <p:nvPicPr>
          <p:cNvPr id="7" name="Orange Sock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1524" y="1449199"/>
            <a:ext cx="595788" cy="310237"/>
          </a:xfrm>
          <a:prstGeom prst="rect">
            <a:avLst/>
          </a:prstGeom>
        </p:spPr>
      </p:pic>
      <p:pic>
        <p:nvPicPr>
          <p:cNvPr id="8" name="Orange Te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9510" y="2691999"/>
            <a:ext cx="959816" cy="989589"/>
          </a:xfrm>
          <a:prstGeom prst="rect">
            <a:avLst/>
          </a:prstGeom>
        </p:spPr>
      </p:pic>
      <p:pic>
        <p:nvPicPr>
          <p:cNvPr id="23" name="Stripey Short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5589" y="4733059"/>
            <a:ext cx="999510" cy="876442"/>
          </a:xfrm>
          <a:prstGeom prst="rect">
            <a:avLst/>
          </a:prstGeom>
        </p:spPr>
      </p:pic>
      <p:pic>
        <p:nvPicPr>
          <p:cNvPr id="36" name="Red Skir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5099" y="1304468"/>
            <a:ext cx="928566" cy="842104"/>
          </a:xfrm>
          <a:prstGeom prst="rect">
            <a:avLst/>
          </a:prstGeom>
        </p:spPr>
      </p:pic>
      <p:pic>
        <p:nvPicPr>
          <p:cNvPr id="37" name="Blue Te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9513" y="5307964"/>
            <a:ext cx="959813" cy="989585"/>
          </a:xfrm>
          <a:prstGeom prst="rect">
            <a:avLst/>
          </a:prstGeom>
        </p:spPr>
      </p:pic>
      <p:pic>
        <p:nvPicPr>
          <p:cNvPr id="38" name="Spotty Sock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7881" y="2200794"/>
            <a:ext cx="595784" cy="310236"/>
          </a:xfrm>
          <a:prstGeom prst="rect">
            <a:avLst/>
          </a:prstGeom>
        </p:spPr>
      </p:pic>
      <p:pic>
        <p:nvPicPr>
          <p:cNvPr id="39" name="Red Ha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1204" y="1403969"/>
            <a:ext cx="568280" cy="668673"/>
          </a:xfrm>
          <a:prstGeom prst="rect">
            <a:avLst/>
          </a:prstGeom>
        </p:spPr>
      </p:pic>
      <p:pic>
        <p:nvPicPr>
          <p:cNvPr id="40" name="Stripey Short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2138" y="1805350"/>
            <a:ext cx="999510" cy="876441"/>
          </a:xfrm>
          <a:prstGeom prst="rect">
            <a:avLst/>
          </a:prstGeom>
        </p:spPr>
      </p:pic>
      <p:pic>
        <p:nvPicPr>
          <p:cNvPr id="41" name="Blue Te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27" y="4375767"/>
            <a:ext cx="959812" cy="989585"/>
          </a:xfrm>
          <a:prstGeom prst="rect">
            <a:avLst/>
          </a:prstGeom>
        </p:spPr>
      </p:pic>
      <p:pic>
        <p:nvPicPr>
          <p:cNvPr id="42" name="Red Hat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2184" y="5675179"/>
            <a:ext cx="568279" cy="668673"/>
          </a:xfrm>
          <a:prstGeom prst="rect">
            <a:avLst/>
          </a:prstGeom>
        </p:spPr>
      </p:pic>
      <p:pic>
        <p:nvPicPr>
          <p:cNvPr id="43" name="Red Ha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2895" y="3681588"/>
            <a:ext cx="568279" cy="668672"/>
          </a:xfrm>
          <a:prstGeom prst="rect">
            <a:avLst/>
          </a:prstGeom>
        </p:spPr>
      </p:pic>
      <p:pic>
        <p:nvPicPr>
          <p:cNvPr id="44" name="Blue Te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286" y="2138320"/>
            <a:ext cx="959812" cy="989585"/>
          </a:xfrm>
          <a:prstGeom prst="rect">
            <a:avLst/>
          </a:prstGeom>
        </p:spPr>
      </p:pic>
      <p:pic>
        <p:nvPicPr>
          <p:cNvPr id="45" name="Stripey Short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990" y="2680216"/>
            <a:ext cx="999509" cy="876441"/>
          </a:xfrm>
          <a:prstGeom prst="rect">
            <a:avLst/>
          </a:prstGeom>
        </p:spPr>
      </p:pic>
      <p:pic>
        <p:nvPicPr>
          <p:cNvPr id="46" name="Spotty Sock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7443" y="3283838"/>
            <a:ext cx="595784" cy="310235"/>
          </a:xfrm>
          <a:prstGeom prst="rect">
            <a:avLst/>
          </a:prstGeom>
        </p:spPr>
      </p:pic>
      <p:pic>
        <p:nvPicPr>
          <p:cNvPr id="47" name="Spotty Socks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5155" y="4840620"/>
            <a:ext cx="595782" cy="3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0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4191 -0.16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5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74028 -0.031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14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36788 -0.2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39 L -0.43403 0.172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40416 -0.421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GB" dirty="0"/>
              <a:t>Find the </a:t>
            </a:r>
            <a:r>
              <a:rPr lang="en-GB" dirty="0">
                <a:ln w="19050">
                  <a:solidFill>
                    <a:srgbClr val="F26C50"/>
                  </a:solidFill>
                </a:ln>
                <a:solidFill>
                  <a:schemeClr val="bg1"/>
                </a:solidFill>
              </a:rPr>
              <a:t>Zigzag</a:t>
            </a:r>
            <a:r>
              <a:rPr lang="en-GB" dirty="0"/>
              <a:t> Clothes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216" y="2355912"/>
            <a:ext cx="4697835" cy="3099531"/>
          </a:xfrm>
          <a:prstGeom prst="rect">
            <a:avLst/>
          </a:prstGeom>
        </p:spPr>
      </p:pic>
      <p:pic>
        <p:nvPicPr>
          <p:cNvPr id="4" name="Orange Shor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8073" y="5377762"/>
            <a:ext cx="999511" cy="873910"/>
          </a:xfrm>
          <a:prstGeom prst="rect">
            <a:avLst/>
          </a:prstGeom>
        </p:spPr>
      </p:pic>
      <p:pic>
        <p:nvPicPr>
          <p:cNvPr id="5" name="Orange Ha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5644" y="1349923"/>
            <a:ext cx="605776" cy="712794"/>
          </a:xfrm>
          <a:prstGeom prst="rect">
            <a:avLst/>
          </a:prstGeom>
        </p:spPr>
      </p:pic>
      <p:pic>
        <p:nvPicPr>
          <p:cNvPr id="6" name="Orange Ski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429" y="2156341"/>
            <a:ext cx="928568" cy="842106"/>
          </a:xfrm>
          <a:prstGeom prst="rect">
            <a:avLst/>
          </a:prstGeom>
        </p:spPr>
      </p:pic>
      <p:pic>
        <p:nvPicPr>
          <p:cNvPr id="7" name="Orange Sock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1797" y="4220648"/>
            <a:ext cx="595786" cy="310237"/>
          </a:xfrm>
          <a:prstGeom prst="rect">
            <a:avLst/>
          </a:prstGeom>
        </p:spPr>
      </p:pic>
      <p:pic>
        <p:nvPicPr>
          <p:cNvPr id="8" name="Orange Te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332" y="3880973"/>
            <a:ext cx="959816" cy="989588"/>
          </a:xfrm>
          <a:prstGeom prst="rect">
            <a:avLst/>
          </a:prstGeom>
        </p:spPr>
      </p:pic>
      <p:pic>
        <p:nvPicPr>
          <p:cNvPr id="24" name="Red Skir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648" y="1292011"/>
            <a:ext cx="928565" cy="842104"/>
          </a:xfrm>
          <a:prstGeom prst="rect">
            <a:avLst/>
          </a:prstGeom>
        </p:spPr>
      </p:pic>
      <p:pic>
        <p:nvPicPr>
          <p:cNvPr id="25" name="Spotty Sock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6660" y="2448182"/>
            <a:ext cx="595784" cy="310235"/>
          </a:xfrm>
          <a:prstGeom prst="rect">
            <a:avLst/>
          </a:prstGeom>
        </p:spPr>
      </p:pic>
      <p:pic>
        <p:nvPicPr>
          <p:cNvPr id="26" name="Red Ha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8669" y="3223123"/>
            <a:ext cx="568279" cy="668673"/>
          </a:xfrm>
          <a:prstGeom prst="rect">
            <a:avLst/>
          </a:prstGeom>
        </p:spPr>
      </p:pic>
      <p:pic>
        <p:nvPicPr>
          <p:cNvPr id="27" name="Stripey Short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286" y="4982324"/>
            <a:ext cx="999510" cy="876441"/>
          </a:xfrm>
          <a:prstGeom prst="rect">
            <a:avLst/>
          </a:prstGeom>
        </p:spPr>
      </p:pic>
      <p:pic>
        <p:nvPicPr>
          <p:cNvPr id="28" name="Blue Te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6097" y="5261246"/>
            <a:ext cx="959812" cy="989584"/>
          </a:xfrm>
          <a:prstGeom prst="rect">
            <a:avLst/>
          </a:prstGeom>
        </p:spPr>
      </p:pic>
      <p:pic>
        <p:nvPicPr>
          <p:cNvPr id="29" name="Blue Te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563" y="1230728"/>
            <a:ext cx="959811" cy="989584"/>
          </a:xfrm>
          <a:prstGeom prst="rect">
            <a:avLst/>
          </a:prstGeom>
        </p:spPr>
      </p:pic>
      <p:pic>
        <p:nvPicPr>
          <p:cNvPr id="30" name="Blue Te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985" y="2187707"/>
            <a:ext cx="959811" cy="989583"/>
          </a:xfrm>
          <a:prstGeom prst="rect">
            <a:avLst/>
          </a:prstGeom>
        </p:spPr>
      </p:pic>
      <p:pic>
        <p:nvPicPr>
          <p:cNvPr id="31" name="Red Skirt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331" y="4314092"/>
            <a:ext cx="928565" cy="842103"/>
          </a:xfrm>
          <a:prstGeom prst="rect">
            <a:avLst/>
          </a:prstGeom>
        </p:spPr>
      </p:pic>
      <p:pic>
        <p:nvPicPr>
          <p:cNvPr id="32" name="Red Ha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2498" y="4302608"/>
            <a:ext cx="568279" cy="668672"/>
          </a:xfrm>
          <a:prstGeom prst="rect">
            <a:avLst/>
          </a:prstGeom>
        </p:spPr>
      </p:pic>
      <p:pic>
        <p:nvPicPr>
          <p:cNvPr id="33" name="Red Hat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7301" y="2338108"/>
            <a:ext cx="568278" cy="668672"/>
          </a:xfrm>
          <a:prstGeom prst="rect">
            <a:avLst/>
          </a:prstGeom>
        </p:spPr>
      </p:pic>
      <p:pic>
        <p:nvPicPr>
          <p:cNvPr id="34" name="Spotty Sock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340" y="5992426"/>
            <a:ext cx="595782" cy="310235"/>
          </a:xfrm>
          <a:prstGeom prst="rect">
            <a:avLst/>
          </a:prstGeom>
        </p:spPr>
      </p:pic>
      <p:pic>
        <p:nvPicPr>
          <p:cNvPr id="35" name="Blue Tee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331" y="3123437"/>
            <a:ext cx="959811" cy="989583"/>
          </a:xfrm>
          <a:prstGeom prst="rect">
            <a:avLst/>
          </a:prstGeom>
        </p:spPr>
      </p:pic>
      <p:pic>
        <p:nvPicPr>
          <p:cNvPr id="48" name="Stripey Shorts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6638" y="3085219"/>
            <a:ext cx="999509" cy="876441"/>
          </a:xfrm>
          <a:prstGeom prst="rect">
            <a:avLst/>
          </a:prstGeom>
        </p:spPr>
      </p:pic>
      <p:pic>
        <p:nvPicPr>
          <p:cNvPr id="49" name="Spotty Socks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0285" y="4845960"/>
            <a:ext cx="595782" cy="3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8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62447 -0.4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3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49775 -0.2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6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13438 0.169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L -0.44496 -0.23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57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-0.38889 0.061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4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GB" dirty="0"/>
              <a:t>Find the </a:t>
            </a:r>
            <a:r>
              <a:rPr lang="en-GB" dirty="0" smtClean="0">
                <a:ln w="19050"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Plain</a:t>
            </a:r>
            <a:r>
              <a:rPr lang="en-GB" dirty="0" smtClean="0"/>
              <a:t> </a:t>
            </a:r>
            <a:r>
              <a:rPr lang="en-GB" dirty="0"/>
              <a:t>Clothes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216" y="2355912"/>
            <a:ext cx="4697835" cy="3099531"/>
          </a:xfrm>
          <a:prstGeom prst="rect">
            <a:avLst/>
          </a:prstGeom>
        </p:spPr>
      </p:pic>
      <p:pic>
        <p:nvPicPr>
          <p:cNvPr id="4" name="Orange Shor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8073" y="5377762"/>
            <a:ext cx="999511" cy="873910"/>
          </a:xfrm>
          <a:prstGeom prst="rect">
            <a:avLst/>
          </a:prstGeom>
        </p:spPr>
      </p:pic>
      <p:pic>
        <p:nvPicPr>
          <p:cNvPr id="5" name="Orange Ha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5644" y="1349923"/>
            <a:ext cx="605776" cy="712794"/>
          </a:xfrm>
          <a:prstGeom prst="rect">
            <a:avLst/>
          </a:prstGeom>
        </p:spPr>
      </p:pic>
      <p:pic>
        <p:nvPicPr>
          <p:cNvPr id="6" name="Orange Ski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429" y="2156341"/>
            <a:ext cx="928568" cy="842106"/>
          </a:xfrm>
          <a:prstGeom prst="rect">
            <a:avLst/>
          </a:prstGeom>
        </p:spPr>
      </p:pic>
      <p:pic>
        <p:nvPicPr>
          <p:cNvPr id="7" name="Orange Sock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1797" y="4220648"/>
            <a:ext cx="595786" cy="310237"/>
          </a:xfrm>
          <a:prstGeom prst="rect">
            <a:avLst/>
          </a:prstGeom>
        </p:spPr>
      </p:pic>
      <p:pic>
        <p:nvPicPr>
          <p:cNvPr id="8" name="Orange Te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332" y="3880973"/>
            <a:ext cx="959816" cy="989588"/>
          </a:xfrm>
          <a:prstGeom prst="rect">
            <a:avLst/>
          </a:prstGeom>
        </p:spPr>
      </p:pic>
      <p:pic>
        <p:nvPicPr>
          <p:cNvPr id="24" name="Red Skir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648" y="1292011"/>
            <a:ext cx="928565" cy="842104"/>
          </a:xfrm>
          <a:prstGeom prst="rect">
            <a:avLst/>
          </a:prstGeom>
        </p:spPr>
      </p:pic>
      <p:pic>
        <p:nvPicPr>
          <p:cNvPr id="25" name="Spotty Sock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6660" y="2448182"/>
            <a:ext cx="595784" cy="310235"/>
          </a:xfrm>
          <a:prstGeom prst="rect">
            <a:avLst/>
          </a:prstGeom>
        </p:spPr>
      </p:pic>
      <p:pic>
        <p:nvPicPr>
          <p:cNvPr id="26" name="Red Ha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8669" y="3223123"/>
            <a:ext cx="568279" cy="668673"/>
          </a:xfrm>
          <a:prstGeom prst="rect">
            <a:avLst/>
          </a:prstGeom>
        </p:spPr>
      </p:pic>
      <p:pic>
        <p:nvPicPr>
          <p:cNvPr id="27" name="Stripey Short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286" y="4982324"/>
            <a:ext cx="999510" cy="876441"/>
          </a:xfrm>
          <a:prstGeom prst="rect">
            <a:avLst/>
          </a:prstGeom>
        </p:spPr>
      </p:pic>
      <p:pic>
        <p:nvPicPr>
          <p:cNvPr id="28" name="Blue Te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6097" y="5261246"/>
            <a:ext cx="959812" cy="989584"/>
          </a:xfrm>
          <a:prstGeom prst="rect">
            <a:avLst/>
          </a:prstGeom>
        </p:spPr>
      </p:pic>
      <p:pic>
        <p:nvPicPr>
          <p:cNvPr id="29" name="Blue Te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563" y="1230728"/>
            <a:ext cx="959811" cy="989584"/>
          </a:xfrm>
          <a:prstGeom prst="rect">
            <a:avLst/>
          </a:prstGeom>
        </p:spPr>
      </p:pic>
      <p:pic>
        <p:nvPicPr>
          <p:cNvPr id="30" name="Blue Te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985" y="2187707"/>
            <a:ext cx="959811" cy="989583"/>
          </a:xfrm>
          <a:prstGeom prst="rect">
            <a:avLst/>
          </a:prstGeom>
        </p:spPr>
      </p:pic>
      <p:pic>
        <p:nvPicPr>
          <p:cNvPr id="31" name="Red Skirt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331" y="4314092"/>
            <a:ext cx="928565" cy="842103"/>
          </a:xfrm>
          <a:prstGeom prst="rect">
            <a:avLst/>
          </a:prstGeom>
        </p:spPr>
      </p:pic>
      <p:pic>
        <p:nvPicPr>
          <p:cNvPr id="32" name="Red Ha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2498" y="4302608"/>
            <a:ext cx="568279" cy="668672"/>
          </a:xfrm>
          <a:prstGeom prst="rect">
            <a:avLst/>
          </a:prstGeom>
        </p:spPr>
      </p:pic>
      <p:pic>
        <p:nvPicPr>
          <p:cNvPr id="33" name="Red Hat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7301" y="2338108"/>
            <a:ext cx="568278" cy="668672"/>
          </a:xfrm>
          <a:prstGeom prst="rect">
            <a:avLst/>
          </a:prstGeom>
        </p:spPr>
      </p:pic>
      <p:pic>
        <p:nvPicPr>
          <p:cNvPr id="34" name="Spotty Sock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340" y="5992426"/>
            <a:ext cx="595782" cy="310235"/>
          </a:xfrm>
          <a:prstGeom prst="rect">
            <a:avLst/>
          </a:prstGeom>
        </p:spPr>
      </p:pic>
      <p:pic>
        <p:nvPicPr>
          <p:cNvPr id="35" name="Blue Tee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331" y="3123437"/>
            <a:ext cx="959811" cy="989583"/>
          </a:xfrm>
          <a:prstGeom prst="rect">
            <a:avLst/>
          </a:prstGeom>
        </p:spPr>
      </p:pic>
      <p:pic>
        <p:nvPicPr>
          <p:cNvPr id="48" name="Stripey Shorts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6638" y="3085219"/>
            <a:ext cx="999509" cy="876441"/>
          </a:xfrm>
          <a:prstGeom prst="rect">
            <a:avLst/>
          </a:prstGeom>
        </p:spPr>
      </p:pic>
      <p:pic>
        <p:nvPicPr>
          <p:cNvPr id="49" name="Spotty Socks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0285" y="4845960"/>
            <a:ext cx="595782" cy="3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8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62447 -0.4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3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49775 -0.2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6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13438 0.169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L -0.44496 -0.23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57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-0.38889 0.061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4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alk About PowerPoint.pptx" id="{66602B08-4AA8-41BB-A127-39E5B3E77B2A}" vid="{92D2C35A-B42D-4094-A57E-6812F3358C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 About PowerPoint</Template>
  <TotalTime>163</TotalTime>
  <Words>20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Twinkl</vt:lpstr>
      <vt:lpstr>Calibri</vt:lpstr>
      <vt:lpstr>Office Theme</vt:lpstr>
      <vt:lpstr>Washing line Sorting Game</vt:lpstr>
      <vt:lpstr>Find the Stripy Clothes</vt:lpstr>
      <vt:lpstr>Find the Spotty Clothes</vt:lpstr>
      <vt:lpstr>Find the Zigzag Clothes</vt:lpstr>
      <vt:lpstr>Find the Plain Clothes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Robson-Hughes</dc:creator>
  <cp:lastModifiedBy>Professional</cp:lastModifiedBy>
  <cp:revision>15</cp:revision>
  <dcterms:created xsi:type="dcterms:W3CDTF">2020-05-26T14:25:33Z</dcterms:created>
  <dcterms:modified xsi:type="dcterms:W3CDTF">2023-11-22T01:54:43Z</dcterms:modified>
</cp:coreProperties>
</file>