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notesMasterIdLst>
    <p:notesMasterId r:id="rId10"/>
  </p:notesMasterIdLst>
  <p:handoutMasterIdLst>
    <p:handoutMasterId r:id="rId11"/>
  </p:handoutMasterIdLst>
  <p:sldIdLst>
    <p:sldId id="281" r:id="rId2"/>
    <p:sldId id="272" r:id="rId3"/>
    <p:sldId id="290" r:id="rId4"/>
    <p:sldId id="279" r:id="rId5"/>
    <p:sldId id="288" r:id="rId6"/>
    <p:sldId id="286" r:id="rId7"/>
    <p:sldId id="287" r:id="rId8"/>
    <p:sldId id="28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a Ahmed Osman" initials="MAO" lastIdx="1" clrIdx="0">
    <p:extLst>
      <p:ext uri="{19B8F6BF-5375-455C-9EA6-DF929625EA0E}">
        <p15:presenceInfo xmlns:p15="http://schemas.microsoft.com/office/powerpoint/2012/main" userId="S::mona.osman@aspireschool.org::0a4fa235-f3cf-4725-aa18-57e106f2a5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30"/>
  </p:normalViewPr>
  <p:slideViewPr>
    <p:cSldViewPr snapToGrid="0">
      <p:cViewPr varScale="1">
        <p:scale>
          <a:sx n="65" d="100"/>
          <a:sy n="65" d="100"/>
        </p:scale>
        <p:origin x="66" y="234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DFB129B-988D-2488-1860-94C3323E5113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2F833A5-9C62-7A2D-AE42-CE46284E0FDB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DC90C8A-9F36-C9EE-A26B-65908476C55F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5816401-E8CC-2014-3F92-55355278C682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118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34145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3662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94510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93576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70908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627525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59085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69560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F085635-DD97-39CA-F203-94F9B7990968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CD4E9C7-6C84-E221-A66C-85BC2ECE3BE5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225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9DF2E1D-4BCE-81B2-994B-E9CA9CFC2075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34C653B-4F9B-AC5B-0023-14A4906BB6AB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277C30-8E82-DA57-830C-8DC991B841F7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C3B8C2F-7B8D-CF56-6E3E-44D5345E5136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7EAB109-725B-1041-03BC-3ACA90632F60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5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2C5132D-7118-7368-9D02-79ED4DA02C48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AF5B9A5-046F-534A-390E-C370CB5452A7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97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E364DE-18D2-A7BE-00A1-8C5B2E725F69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160557B-C867-EE49-490C-0A0B7753636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3A6170-FA8C-3FE5-3AEB-4DDB456F224F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D9A49-923D-753F-699B-C6549C37CB09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08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6691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3203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A46B461-E080-A47E-08EF-CABFCCD0894C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2B71113-612B-D777-1778-9B3572D94C3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8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A0A8A495-17D5-B5D4-0631-CE7E980A64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4A54611-16F9-9BAF-7C4C-E42CB7DEF8DA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3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FF345FF-D905-51EA-97A9-32F01501BFE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72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69" r:id="rId17"/>
    <p:sldLayoutId id="2147483657" r:id="rId18"/>
    <p:sldLayoutId id="2147483660" r:id="rId19"/>
    <p:sldLayoutId id="2147483664" r:id="rId20"/>
    <p:sldLayoutId id="2147483662" r:id="rId21"/>
    <p:sldLayoutId id="2147483663" r:id="rId22"/>
    <p:sldLayoutId id="2147483654" r:id="rId23"/>
    <p:sldLayoutId id="2147483653" r:id="rId24"/>
    <p:sldLayoutId id="2147483667" r:id="rId25"/>
    <p:sldLayoutId id="2147483665" r:id="rId26"/>
    <p:sldLayoutId id="2147483652" r:id="rId27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indergarten und Kita-Ideen und Projekte | Kindersuppe ABO">
            <a:extLst>
              <a:ext uri="{FF2B5EF4-FFF2-40B4-BE49-F238E27FC236}">
                <a16:creationId xmlns:a16="http://schemas.microsoft.com/office/drawing/2014/main" id="{43FCDCD9-F950-AB51-443F-19A9E521E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06" y="2286000"/>
            <a:ext cx="10143994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aritasverband Euskirchen | Kinderprojekt FREIO">
            <a:extLst>
              <a:ext uri="{FF2B5EF4-FFF2-40B4-BE49-F238E27FC236}">
                <a16:creationId xmlns:a16="http://schemas.microsoft.com/office/drawing/2014/main" id="{4C3E86FD-0566-4B8A-4475-CFA29542A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06" y="404813"/>
            <a:ext cx="10143994" cy="194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7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311"/>
    </mc:Choice>
    <mc:Fallback xmlns="">
      <p:transition spd="slow" advTm="4631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5507" y="657223"/>
            <a:ext cx="7151317" cy="226855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1. </a:t>
            </a:r>
            <a:r>
              <a:rPr lang="en-US" dirty="0" err="1"/>
              <a:t>Klasse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Video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3637" y="3081255"/>
            <a:ext cx="9144000" cy="248380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de-DE" sz="9600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Ziel : </a:t>
            </a:r>
          </a:p>
          <a:p>
            <a:pPr algn="l"/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Schüler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sollen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Video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aufnehmen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 algn="l"/>
            <a:endParaRPr lang="en-US" sz="96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9600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objective </a:t>
            </a:r>
            <a:r>
              <a:rPr lang="en-US" sz="9600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/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students should record a video like the Example in Power Point Presentation. </a:t>
            </a:r>
          </a:p>
          <a:p>
            <a:pPr algn="l"/>
            <a:endParaRPr lang="en-US" dirty="0"/>
          </a:p>
        </p:txBody>
      </p:sp>
      <p:pic>
        <p:nvPicPr>
          <p:cNvPr id="6146" name="Picture 2" descr="Video player - Apps on Google Play">
            <a:extLst>
              <a:ext uri="{FF2B5EF4-FFF2-40B4-BE49-F238E27FC236}">
                <a16:creationId xmlns:a16="http://schemas.microsoft.com/office/drawing/2014/main" id="{266DBFFD-6BE1-5E75-13C6-3875EA856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157" y="782657"/>
            <a:ext cx="2143125" cy="2143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49"/>
    </mc:Choice>
    <mc:Fallback xmlns="">
      <p:transition spd="slow" advTm="2834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3AA0-C7D8-80F4-9B8E-D198352D3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446" y="2433549"/>
            <a:ext cx="10018713" cy="344972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Was tr</a:t>
            </a:r>
            <a:r>
              <a:rPr lang="de-DE" b="1" dirty="0"/>
              <a:t>ägst du im Winter</a:t>
            </a:r>
            <a:r>
              <a:rPr lang="en-US" b="1" dirty="0"/>
              <a:t>? </a:t>
            </a:r>
            <a:br>
              <a:rPr lang="en-US" b="1" dirty="0"/>
            </a:br>
            <a:r>
              <a:rPr lang="en-US" b="1" dirty="0"/>
              <a:t>(What are you wearing in winter?)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Put on your winter clothes, then shoot the video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93917-DCFB-0F4A-5FB8-901BDF722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E084B-D329-2211-72BA-A7E640D2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25D03-B939-7A18-C672-A22D66F31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63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4504321-C5C0-3359-8A2B-4868C61BB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65" y="1176602"/>
            <a:ext cx="4373218" cy="516077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peech Bubble Clipart Orange - Callout Bubble Vector Png , Free Transparent  Clipart - ClipartKey">
            <a:extLst>
              <a:ext uri="{FF2B5EF4-FFF2-40B4-BE49-F238E27FC236}">
                <a16:creationId xmlns:a16="http://schemas.microsoft.com/office/drawing/2014/main" id="{29D70DEA-D3B4-40F0-BA96-841954E91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099" y="270566"/>
            <a:ext cx="5652052" cy="283044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B3B058-AE55-5834-6D95-2E3C9F9E0397}"/>
              </a:ext>
            </a:extLst>
          </p:cNvPr>
          <p:cNvSpPr txBox="1"/>
          <p:nvPr/>
        </p:nvSpPr>
        <p:spPr>
          <a:xfrm>
            <a:off x="6375953" y="483200"/>
            <a:ext cx="353994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dirty="0"/>
              <a:t>Guten Morgen</a:t>
            </a:r>
          </a:p>
          <a:p>
            <a:r>
              <a:rPr lang="de-DE" sz="3200" dirty="0"/>
              <a:t>Ich bin Maria.</a:t>
            </a:r>
          </a:p>
          <a:p>
            <a:r>
              <a:rPr lang="de-DE" sz="3200" dirty="0"/>
              <a:t>Ich bin 6</a:t>
            </a:r>
          </a:p>
          <a:p>
            <a:r>
              <a:rPr lang="de-DE" sz="32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13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143"/>
    </mc:Choice>
    <mc:Fallback xmlns="">
      <p:transition spd="slow" advTm="9014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77237B1-9B4C-219E-038E-A08308E9FE34}"/>
              </a:ext>
            </a:extLst>
          </p:cNvPr>
          <p:cNvSpPr txBox="1">
            <a:spLocks/>
          </p:cNvSpPr>
          <p:nvPr/>
        </p:nvSpPr>
        <p:spPr>
          <a:xfrm>
            <a:off x="2682295" y="637184"/>
            <a:ext cx="6827409" cy="147253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/>
              <a:t>Das </a:t>
            </a:r>
            <a:r>
              <a:rPr lang="en-US" sz="4400" dirty="0" err="1"/>
              <a:t>ist</a:t>
            </a:r>
            <a:r>
              <a:rPr lang="en-US" sz="4400" dirty="0"/>
              <a:t> </a:t>
            </a:r>
            <a:r>
              <a:rPr lang="en-US" sz="4400" dirty="0" err="1"/>
              <a:t>ein</a:t>
            </a:r>
            <a:r>
              <a:rPr lang="en-US" sz="4400" dirty="0"/>
              <a:t> </a:t>
            </a:r>
            <a:r>
              <a:rPr lang="en-US" sz="4400" dirty="0" err="1"/>
              <a:t>Pulli</a:t>
            </a:r>
            <a:r>
              <a:rPr lang="en-US" sz="4400" dirty="0"/>
              <a:t>.</a:t>
            </a:r>
            <a:br>
              <a:rPr lang="en-US" sz="4400" dirty="0"/>
            </a:br>
            <a:endParaRPr lang="en-US" sz="4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13C84A-02C4-5B95-86E6-FADA1E6DA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936" y="1590368"/>
            <a:ext cx="4426974" cy="442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70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49"/>
    </mc:Choice>
    <mc:Fallback xmlns="">
      <p:transition spd="slow" advTm="2834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A27B-DDE8-BA51-5164-499F68FB0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734" y="584157"/>
            <a:ext cx="6827409" cy="1472539"/>
          </a:xfrm>
        </p:spPr>
        <p:txBody>
          <a:bodyPr>
            <a:normAutofit/>
          </a:bodyPr>
          <a:lstStyle/>
          <a:p>
            <a:r>
              <a:rPr lang="en-US" sz="4400" dirty="0"/>
              <a:t>Das </a:t>
            </a:r>
            <a:r>
              <a:rPr lang="en-US" sz="4400" dirty="0" err="1"/>
              <a:t>ist</a:t>
            </a:r>
            <a:r>
              <a:rPr lang="en-US" sz="4400" dirty="0"/>
              <a:t> </a:t>
            </a:r>
            <a:r>
              <a:rPr lang="en-US" sz="4400" dirty="0" err="1"/>
              <a:t>ein</a:t>
            </a:r>
            <a:r>
              <a:rPr lang="en-US" sz="4400" dirty="0"/>
              <a:t> </a:t>
            </a:r>
            <a:r>
              <a:rPr lang="en-US" sz="4400" dirty="0" err="1"/>
              <a:t>Schal</a:t>
            </a:r>
            <a:r>
              <a:rPr lang="en-US" sz="4400" dirty="0"/>
              <a:t>.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1541C-F088-06B1-27EA-73C4FDCF4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1DBC8-C9B8-1A9A-21C6-561EFCE4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pic>
        <p:nvPicPr>
          <p:cNvPr id="1026" name="Picture 2" descr="Clipart aus einem lila Schal mit weissen Design gestrickt mit Fäden an den  Enden vector Farbe, Zeichnung oder Abbildung Stock-Vektorgrafik - Alamy">
            <a:extLst>
              <a:ext uri="{FF2B5EF4-FFF2-40B4-BE49-F238E27FC236}">
                <a16:creationId xmlns:a16="http://schemas.microsoft.com/office/drawing/2014/main" id="{A4D1CD91-486C-B74C-E8B4-5E7F013C3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41"/>
          <a:stretch/>
        </p:blipFill>
        <p:spPr bwMode="auto">
          <a:xfrm>
            <a:off x="5648633" y="1685552"/>
            <a:ext cx="4791946" cy="419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60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70E7E-6A17-461B-CC4B-B958E32FE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20088-077A-F427-2901-78FCA5879DB7}"/>
              </a:ext>
            </a:extLst>
          </p:cNvPr>
          <p:cNvSpPr txBox="1">
            <a:spLocks/>
          </p:cNvSpPr>
          <p:nvPr/>
        </p:nvSpPr>
        <p:spPr>
          <a:xfrm>
            <a:off x="3605638" y="609600"/>
            <a:ext cx="6827409" cy="147253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/>
              <a:t>Das </a:t>
            </a:r>
            <a:r>
              <a:rPr lang="en-US" sz="4400" dirty="0" err="1"/>
              <a:t>ist</a:t>
            </a:r>
            <a:r>
              <a:rPr lang="en-US" sz="4400" dirty="0"/>
              <a:t> </a:t>
            </a:r>
            <a:r>
              <a:rPr lang="en-US" sz="4400" dirty="0" err="1"/>
              <a:t>eine</a:t>
            </a:r>
            <a:r>
              <a:rPr lang="en-US" sz="4400" dirty="0"/>
              <a:t> </a:t>
            </a:r>
            <a:r>
              <a:rPr lang="en-US" sz="4400" dirty="0" err="1"/>
              <a:t>Schuhe</a:t>
            </a:r>
            <a:r>
              <a:rPr lang="en-US" sz="4400" dirty="0"/>
              <a:t>.</a:t>
            </a:r>
            <a:br>
              <a:rPr lang="en-US" sz="4400" dirty="0"/>
            </a:br>
            <a:endParaRPr lang="en-US" sz="4400" dirty="0"/>
          </a:p>
        </p:txBody>
      </p:sp>
      <p:pic>
        <p:nvPicPr>
          <p:cNvPr id="3074" name="Picture 2" descr="Free Snow Boots Cliparts, Download Free Snow Boots Cliparts png images,  Free ClipArts on Clipart Library">
            <a:extLst>
              <a:ext uri="{FF2B5EF4-FFF2-40B4-BE49-F238E27FC236}">
                <a16:creationId xmlns:a16="http://schemas.microsoft.com/office/drawing/2014/main" id="{92DFC9BD-D7B3-43BD-2179-71DAAC1BC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944" y="1687802"/>
            <a:ext cx="4195947" cy="45605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266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679D5-D951-CE23-5C00-048106AD3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B1812-8E94-828D-F41E-F9A5552E3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Guten</a:t>
            </a:r>
            <a:r>
              <a:rPr lang="en-US" sz="4000" b="1" dirty="0"/>
              <a:t> </a:t>
            </a:r>
            <a:r>
              <a:rPr lang="en-US" sz="4000" b="1" dirty="0" err="1"/>
              <a:t>Morgrn</a:t>
            </a:r>
            <a:r>
              <a:rPr lang="en-US" sz="4000" b="1" dirty="0"/>
              <a:t>, Ich bin Somaia. Ich bin 24. Das </a:t>
            </a:r>
            <a:r>
              <a:rPr lang="en-US" sz="4000" b="1" dirty="0" err="1"/>
              <a:t>ist</a:t>
            </a:r>
            <a:r>
              <a:rPr lang="en-US" sz="4000" b="1" dirty="0"/>
              <a:t> </a:t>
            </a:r>
            <a:r>
              <a:rPr lang="en-US" sz="4000" b="1" dirty="0" err="1"/>
              <a:t>ein</a:t>
            </a:r>
            <a:r>
              <a:rPr lang="en-US" sz="4000" b="1" dirty="0"/>
              <a:t> </a:t>
            </a:r>
            <a:r>
              <a:rPr lang="en-US" sz="4000" b="1" dirty="0" err="1"/>
              <a:t>Pulli</a:t>
            </a:r>
            <a:r>
              <a:rPr lang="en-US" sz="4000" b="1" dirty="0"/>
              <a:t>, </a:t>
            </a:r>
            <a:r>
              <a:rPr lang="en-US" sz="4000" b="1" dirty="0" err="1"/>
              <a:t>eine</a:t>
            </a:r>
            <a:r>
              <a:rPr lang="en-US" sz="4000" b="1" dirty="0"/>
              <a:t> Hose, </a:t>
            </a:r>
            <a:r>
              <a:rPr lang="en-US" sz="4000" b="1" dirty="0" err="1"/>
              <a:t>ein</a:t>
            </a:r>
            <a:r>
              <a:rPr lang="en-US" sz="4000" b="1" dirty="0"/>
              <a:t> </a:t>
            </a:r>
            <a:r>
              <a:rPr lang="en-US" sz="4000" b="1" dirty="0" err="1"/>
              <a:t>Schal</a:t>
            </a:r>
            <a:r>
              <a:rPr lang="en-US" sz="4000" b="1" dirty="0"/>
              <a:t>, </a:t>
            </a:r>
            <a:r>
              <a:rPr lang="en-US" sz="4000" b="1" dirty="0" err="1"/>
              <a:t>eine</a:t>
            </a:r>
            <a:r>
              <a:rPr lang="en-US" sz="4000" b="1" dirty="0"/>
              <a:t> </a:t>
            </a:r>
            <a:r>
              <a:rPr lang="en-US" sz="4000" b="1" dirty="0" err="1"/>
              <a:t>Handschuhe</a:t>
            </a:r>
            <a:r>
              <a:rPr lang="en-US" sz="4000" b="1" dirty="0"/>
              <a:t> und </a:t>
            </a:r>
            <a:r>
              <a:rPr lang="en-US" sz="4000" b="1" dirty="0" err="1"/>
              <a:t>eine</a:t>
            </a:r>
            <a:r>
              <a:rPr lang="en-US" sz="4000" b="1" dirty="0"/>
              <a:t> </a:t>
            </a:r>
            <a:r>
              <a:rPr lang="en-US" sz="4000" b="1" dirty="0" err="1"/>
              <a:t>Schuhe</a:t>
            </a:r>
            <a:r>
              <a:rPr lang="en-US" sz="4000" b="1" dirty="0"/>
              <a:t>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012EF-86A6-09EF-72EF-284CC9D38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0C91C-4C82-9D25-BE37-28AE54D7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6D716-7CB6-1C72-C563-066F7E13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46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117</TotalTime>
  <Words>135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Courier New</vt:lpstr>
      <vt:lpstr>Gill Sans Nova</vt:lpstr>
      <vt:lpstr>Parallax</vt:lpstr>
      <vt:lpstr>PowerPoint Presentation</vt:lpstr>
      <vt:lpstr>1. Klasse Projekt  Video </vt:lpstr>
      <vt:lpstr>Was trägst du im Winter?  (What are you wearing in winter?)   Put on your winter clothes, then shoot the video </vt:lpstr>
      <vt:lpstr>PowerPoint Presentation</vt:lpstr>
      <vt:lpstr>PowerPoint Presentation</vt:lpstr>
      <vt:lpstr>Das ist ein Schal. </vt:lpstr>
      <vt:lpstr>PowerPoint Presentation</vt:lpstr>
      <vt:lpstr>For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Klasse Projekt  Video</dc:title>
  <dc:creator>Mona Ahmed Osman</dc:creator>
  <cp:lastModifiedBy>Somaia</cp:lastModifiedBy>
  <cp:revision>14</cp:revision>
  <dcterms:created xsi:type="dcterms:W3CDTF">2022-10-18T19:54:43Z</dcterms:created>
  <dcterms:modified xsi:type="dcterms:W3CDTF">2023-03-02T12:32:02Z</dcterms:modified>
</cp:coreProperties>
</file>