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8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0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BF1B-0760-4045-8555-E48BD96BEF4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D033-9400-4E18-83B0-E6D4234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6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84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72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9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64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48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44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12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7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88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4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30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03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73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26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76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80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39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79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376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45CF1-68D7-7015-D2FB-FF8D6FDD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33" t="26471" r="3334" b="32745"/>
          <a:stretch/>
        </p:blipFill>
        <p:spPr>
          <a:xfrm>
            <a:off x="914400" y="152400"/>
            <a:ext cx="6934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56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45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8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70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654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352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446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63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683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9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46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247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4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029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373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571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47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543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547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75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7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431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301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863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3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3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5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14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8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9FC29-F452-4C89-AD46-C66703C29C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66CF38-3E5F-441F-9AE5-6AF7B49BCA41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3.xml><?xml version="1.0" encoding="utf-8"?>
<ds:datastoreItem xmlns:ds="http://schemas.openxmlformats.org/officeDocument/2006/customXml" ds:itemID="{582A8152-CF95-4C16-8101-AC7A27570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2020-04-22T09:15:40Z</dcterms:created>
  <dcterms:modified xsi:type="dcterms:W3CDTF">2024-01-19T21:18:52Z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