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7F4"/>
    <a:srgbClr val="EEECDA"/>
    <a:srgbClr val="F0FAF8"/>
    <a:srgbClr val="AFD289"/>
    <a:srgbClr val="5B8231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880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1B801D1D-2CF3-094F-B3F6-D5FFB43A6830}"/>
              </a:ext>
            </a:extLst>
          </p:cNvPr>
          <p:cNvSpPr txBox="1">
            <a:spLocks/>
          </p:cNvSpPr>
          <p:nvPr/>
        </p:nvSpPr>
        <p:spPr>
          <a:xfrm>
            <a:off x="0" y="5597912"/>
            <a:ext cx="9143999" cy="1260088"/>
          </a:xfrm>
          <a:prstGeom prst="roundRect">
            <a:avLst>
              <a:gd name="adj" fmla="val 9641"/>
            </a:avLst>
          </a:prstGeom>
          <a:gradFill flip="none" rotWithShape="1">
            <a:gsLst>
              <a:gs pos="0">
                <a:srgbClr val="D1E7F4">
                  <a:shade val="30000"/>
                  <a:satMod val="115000"/>
                </a:srgbClr>
              </a:gs>
              <a:gs pos="50000">
                <a:srgbClr val="D1E7F4">
                  <a:shade val="67500"/>
                  <a:satMod val="115000"/>
                </a:srgbClr>
              </a:gs>
              <a:gs pos="100000">
                <a:srgbClr val="D1E7F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/>
              <a:t>and 4 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You need to divide by 3 </a:t>
            </a:r>
            <a:br>
              <a:rPr lang="en-GB" altLang="en-US" sz="2400" dirty="0"/>
            </a:br>
            <a:r>
              <a:rPr lang="en-GB" altLang="en-US" sz="2400" dirty="0"/>
              <a:t>to find one third.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⅓?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12 is 4</a:t>
            </a:r>
          </a:p>
          <a:p>
            <a:pPr algn="ctr"/>
            <a:r>
              <a:rPr lang="en-GB" altLang="en-US" sz="2000" dirty="0"/>
              <a:t>They will get 4 biscuits each.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 </a:t>
            </a:r>
            <a:r>
              <a:rPr lang="en-GB" sz="4000" dirty="0"/>
              <a:t>÷ 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 of 8 </a:t>
            </a:r>
            <a:r>
              <a:rPr lang="en-GB" sz="40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2 eggs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br>
              <a:rPr lang="en-GB" altLang="en-US" sz="2000" dirty="0"/>
            </a:br>
            <a:r>
              <a:rPr lang="en-GB" altLang="en-US" sz="2000" dirty="0"/>
              <a:t>two 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6</a:t>
            </a:r>
            <a:r>
              <a:rPr lang="en-GB" sz="4000" dirty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2 × 2 =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4 brushes in the 2 jars.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two thirds of 6 is 4. ⅔ of 6 = 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half of a number, you need to divide the </a:t>
            </a:r>
            <a:br>
              <a:rPr lang="en-GB" sz="2400" dirty="0"/>
            </a:br>
            <a:r>
              <a:rPr lang="en-GB" sz="2400" dirty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Can you find </a:t>
            </a:r>
            <a:r>
              <a:rPr lang="en-GB" altLang="en-US" sz="2400" dirty="0"/>
              <a:t>½?</a:t>
            </a:r>
            <a:r>
              <a:rPr lang="en-GB" sz="2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</a:t>
            </a:r>
            <a:r>
              <a:rPr lang="en-GB" sz="4000" dirty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4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4 is 2</a:t>
            </a:r>
          </a:p>
          <a:p>
            <a:pPr algn="ctr"/>
            <a:r>
              <a:rPr lang="en-GB" sz="2000" dirty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10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10 is 5</a:t>
            </a:r>
          </a:p>
          <a:p>
            <a:pPr algn="ctr"/>
            <a:r>
              <a:rPr lang="en-GB" sz="2000" dirty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a quarter of a number, you need to divide the </a:t>
            </a:r>
            <a:br>
              <a:rPr lang="en-GB" sz="2400" dirty="0"/>
            </a:br>
            <a:r>
              <a:rPr lang="en-GB" sz="2400" dirty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¼?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12 is 3</a:t>
            </a:r>
          </a:p>
          <a:p>
            <a:pPr algn="ctr"/>
            <a:r>
              <a:rPr lang="en-GB" sz="2000" dirty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755</Words>
  <Application>Microsoft Macintosh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Twinkl</vt:lpstr>
      <vt:lpstr>Calibri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Eman Makhlouf</cp:lastModifiedBy>
  <cp:revision>22</cp:revision>
  <dcterms:created xsi:type="dcterms:W3CDTF">2019-03-26T10:26:23Z</dcterms:created>
  <dcterms:modified xsi:type="dcterms:W3CDTF">2023-03-18T20:53:14Z</dcterms:modified>
</cp:coreProperties>
</file>