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4" r:id="rId1"/>
  </p:sldMasterIdLst>
  <p:notesMasterIdLst>
    <p:notesMasterId r:id="rId6"/>
  </p:notesMasterIdLst>
  <p:sldIdLst>
    <p:sldId id="256" r:id="rId2"/>
    <p:sldId id="296" r:id="rId3"/>
    <p:sldId id="298" r:id="rId4"/>
    <p:sldId id="29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94B49-CFC9-43CA-9C9E-1F652C2449AD}" type="datetimeFigureOut">
              <a:rPr lang="de-DE" smtClean="0"/>
              <a:t>20.11.2023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057AA-A5E0-4400-8BA0-368D0E1A6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1859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57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9650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271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AD427E4-3B83-9204-E30B-F0FB1A51157C}"/>
              </a:ext>
            </a:extLst>
          </p:cNvPr>
          <p:cNvSpPr/>
          <p:nvPr userDrawn="1"/>
        </p:nvSpPr>
        <p:spPr>
          <a:xfrm>
            <a:off x="0" y="1221317"/>
            <a:ext cx="9144000" cy="5636683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latinLnBrk="1" hangingPunct="1">
              <a:defRPr/>
            </a:pPr>
            <a:endParaRPr lang="ko-KR" altLang="en-US" sz="1800">
              <a:solidFill>
                <a:srgbClr val="FFFFFF"/>
              </a:solidFill>
              <a:latin typeface="Malgun Gothic" panose="020B0503020000020004" pitchFamily="34" charset="-12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altLang="ko-KR" dirty="0"/>
              <a:t>Haga clic para modificar el estilo de título del patrón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508787"/>
            <a:ext cx="8496944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2411015"/>
            <a:ext cx="8496944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562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987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4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0517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1080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486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28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16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59524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865" r:id="rId12"/>
  </p:sldLayoutIdLst>
  <p:transition>
    <p:randomBar dir="vert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4864"/>
            <a:ext cx="7772400" cy="609600"/>
          </a:xfrm>
        </p:spPr>
        <p:txBody>
          <a:bodyPr>
            <a:normAutofit/>
          </a:bodyPr>
          <a:lstStyle/>
          <a:p>
            <a:r>
              <a:rPr lang="de-DE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Statistik Schreiben </a:t>
            </a:r>
            <a:endParaRPr lang="sl-SI" sz="36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98E3B2DA-C939-3B91-BF77-7B7B56B0A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2892"/>
            <a:ext cx="309721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F875FA-1F1E-1D33-D229-A720EC951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923569"/>
            <a:ext cx="69992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lgerian" panose="04020705040A02060702" pitchFamily="82" charset="0"/>
              </a:rPr>
              <a:t>7. </a:t>
            </a:r>
            <a:r>
              <a:rPr lang="en-US" altLang="en-US" sz="2800" dirty="0" err="1">
                <a:latin typeface="Algerian" panose="04020705040A02060702" pitchFamily="82" charset="0"/>
              </a:rPr>
              <a:t>Klasse</a:t>
            </a:r>
            <a:r>
              <a:rPr lang="en-US" altLang="en-US" sz="2800" dirty="0">
                <a:latin typeface="Algerian" panose="04020705040A02060702" pitchFamily="82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latin typeface="Algerian" panose="04020705040A02060702" pitchFamily="82" charset="0"/>
              </a:rPr>
              <a:t>Lektion</a:t>
            </a:r>
            <a:r>
              <a:rPr lang="en-US" altLang="en-US" sz="2800" dirty="0">
                <a:latin typeface="Algerian" panose="04020705040A02060702" pitchFamily="82" charset="0"/>
              </a:rPr>
              <a:t> 27 : Eine </a:t>
            </a:r>
            <a:r>
              <a:rPr lang="en-US" altLang="en-US" sz="2800" dirty="0" err="1">
                <a:latin typeface="Algerian" panose="04020705040A02060702" pitchFamily="82" charset="0"/>
              </a:rPr>
              <a:t>doofe</a:t>
            </a:r>
            <a:r>
              <a:rPr lang="en-US" altLang="en-US" sz="2800" dirty="0">
                <a:latin typeface="Algerian" panose="04020705040A02060702" pitchFamily="82" charset="0"/>
              </a:rPr>
              <a:t> </a:t>
            </a:r>
            <a:r>
              <a:rPr lang="en-US" altLang="en-US" sz="2800" dirty="0" err="1">
                <a:latin typeface="Algerian" panose="04020705040A02060702" pitchFamily="82" charset="0"/>
              </a:rPr>
              <a:t>Begegnung</a:t>
            </a:r>
            <a:endParaRPr lang="de-DE" altLang="en-US" sz="2800" dirty="0">
              <a:latin typeface="Algerian" panose="04020705040A02060702" pitchFamily="82" charset="0"/>
            </a:endParaRPr>
          </a:p>
        </p:txBody>
      </p:sp>
      <p:pic>
        <p:nvPicPr>
          <p:cNvPr id="2" name="Content Placeholder 5">
            <a:extLst>
              <a:ext uri="{FF2B5EF4-FFF2-40B4-BE49-F238E27FC236}">
                <a16:creationId xmlns:a16="http://schemas.microsoft.com/office/drawing/2014/main" id="{97340F67-762B-C016-2275-6DA10DC17F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2924944"/>
            <a:ext cx="7056784" cy="2814861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71966-8C2E-E38E-F481-4DE72EBD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133" y="804520"/>
            <a:ext cx="7469701" cy="1049235"/>
          </a:xfrm>
        </p:spPr>
        <p:txBody>
          <a:bodyPr/>
          <a:lstStyle/>
          <a:p>
            <a:r>
              <a:rPr lang="de-DE" dirty="0"/>
              <a:t>Wie spricht man über Statistik ?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06F2F21-0FFF-42FA-FB66-99C1E1FB55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2772569"/>
            <a:ext cx="4610100" cy="381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CF05EF7-7C5A-5F4D-DF5D-E04658EE51E9}"/>
              </a:ext>
            </a:extLst>
          </p:cNvPr>
          <p:cNvSpPr txBox="1"/>
          <p:nvPr/>
        </p:nvSpPr>
        <p:spPr>
          <a:xfrm>
            <a:off x="827584" y="2132856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Ziele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769F3C6-FFF2-4BF2-1793-73F7F85E7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133" y="4114907"/>
            <a:ext cx="7992888" cy="37752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CB3CB8B-1666-1713-4CFA-E87D0950F949}"/>
              </a:ext>
            </a:extLst>
          </p:cNvPr>
          <p:cNvSpPr txBox="1"/>
          <p:nvPr/>
        </p:nvSpPr>
        <p:spPr>
          <a:xfrm>
            <a:off x="203573" y="4113274"/>
            <a:ext cx="42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2)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490390-3A72-1336-E7D6-A194BB135894}"/>
              </a:ext>
            </a:extLst>
          </p:cNvPr>
          <p:cNvSpPr txBox="1"/>
          <p:nvPr/>
        </p:nvSpPr>
        <p:spPr>
          <a:xfrm>
            <a:off x="179512" y="3347616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Es geht um </a:t>
            </a:r>
            <a:r>
              <a:rPr lang="de-DE" dirty="0"/>
              <a:t>„ Tägliche Hausarbeit von 1981-2009 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2EF5B5-4D8A-F6DE-16B1-B7137081AB76}"/>
              </a:ext>
            </a:extLst>
          </p:cNvPr>
          <p:cNvSpPr txBox="1"/>
          <p:nvPr/>
        </p:nvSpPr>
        <p:spPr>
          <a:xfrm>
            <a:off x="179512" y="465390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Vergleichen Hausarbeit zwischen Männer und Frauen.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66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aushalt &amp; Kinder: Aufgaben ungleich verteilt - oesterreich.ORF.at">
            <a:extLst>
              <a:ext uri="{FF2B5EF4-FFF2-40B4-BE49-F238E27FC236}">
                <a16:creationId xmlns:a16="http://schemas.microsoft.com/office/drawing/2014/main" id="{5944D3E5-0E38-AE99-EB81-8AAD3B0E5C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0422"/>
            <a:ext cx="7164796" cy="3330203"/>
          </a:xfrm>
          <a:prstGeom prst="rect">
            <a:avLst/>
          </a:prstGeom>
          <a:noFill/>
          <a:ln w="2222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361981-CB60-BF8E-869F-ABF6B531BDD8}"/>
              </a:ext>
            </a:extLst>
          </p:cNvPr>
          <p:cNvSpPr txBox="1"/>
          <p:nvPr/>
        </p:nvSpPr>
        <p:spPr>
          <a:xfrm>
            <a:off x="160859" y="3645024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Auf dem ersten Platz </a:t>
            </a:r>
            <a:r>
              <a:rPr lang="de-DE" dirty="0"/>
              <a:t>kommt für Männer mit Kindern spielen mit 46% und für Frauen Bügeln mit 89 %.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7137BA-508E-C249-8236-5D5DBB0E3389}"/>
              </a:ext>
            </a:extLst>
          </p:cNvPr>
          <p:cNvSpPr txBox="1"/>
          <p:nvPr/>
        </p:nvSpPr>
        <p:spPr>
          <a:xfrm>
            <a:off x="160859" y="4264665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Auf dem dritten Platz </a:t>
            </a:r>
            <a:r>
              <a:rPr lang="de-DE" dirty="0"/>
              <a:t>kommt für Männer Kochen mit 32 % und für Frauen mit Kindern lernen/vorlesen mit  89 %.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F95533-82AA-EB4C-1D9C-B65428DBDF76}"/>
              </a:ext>
            </a:extLst>
          </p:cNvPr>
          <p:cNvSpPr txBox="1"/>
          <p:nvPr/>
        </p:nvSpPr>
        <p:spPr>
          <a:xfrm>
            <a:off x="107504" y="4910996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Auf dem letzten Platz </a:t>
            </a:r>
            <a:r>
              <a:rPr lang="de-DE" dirty="0"/>
              <a:t>kommt für Männer Bügeln mit 11 % und für Frauen mit Kindern spielen mit  54 %.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70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245EBEC-3198-7F2A-262D-DF9165677A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340551"/>
            <a:ext cx="5676900" cy="3581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E936275E-FCD4-7A89-899B-72BDFB0F9F2B}"/>
              </a:ext>
            </a:extLst>
          </p:cNvPr>
          <p:cNvSpPr txBox="1">
            <a:spLocks/>
          </p:cNvSpPr>
          <p:nvPr/>
        </p:nvSpPr>
        <p:spPr>
          <a:xfrm>
            <a:off x="539552" y="404664"/>
            <a:ext cx="6200642" cy="935887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/>
              <a:t>Hausaufgabe</a:t>
            </a:r>
            <a:br>
              <a:rPr lang="de-DE" sz="2400" dirty="0"/>
            </a:br>
            <a:r>
              <a:rPr lang="de-DE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Analysiere die Darstellung</a:t>
            </a:r>
            <a:endParaRPr lang="en-US" sz="2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9720612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102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Malgun Gothic</vt:lpstr>
      <vt:lpstr>Aharoni</vt:lpstr>
      <vt:lpstr>Algerian</vt:lpstr>
      <vt:lpstr>Arial</vt:lpstr>
      <vt:lpstr>Calibri</vt:lpstr>
      <vt:lpstr>Comic Sans MS</vt:lpstr>
      <vt:lpstr>Gill Sans MT</vt:lpstr>
      <vt:lpstr>Gallery</vt:lpstr>
      <vt:lpstr>Statistik Schreiben </vt:lpstr>
      <vt:lpstr>Wie spricht man über Statistik 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STEIGERUNG DES ADJEKTIVS</dc:title>
  <dc:creator>Saksida</dc:creator>
  <cp:lastModifiedBy>Mona Ahmed Osman</cp:lastModifiedBy>
  <cp:revision>48</cp:revision>
  <dcterms:created xsi:type="dcterms:W3CDTF">2008-03-31T06:23:02Z</dcterms:created>
  <dcterms:modified xsi:type="dcterms:W3CDTF">2023-11-20T09:57:17Z</dcterms:modified>
</cp:coreProperties>
</file>