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oncert One" panose="020B0604020202020204" charset="0"/>
      <p:regular r:id="rId7"/>
    </p:embeddedFont>
    <p:embeddedFont>
      <p:font typeface="Roboto Mono Regular" panose="020B0604020202020204" charset="0"/>
      <p:regular r:id="rId8"/>
      <p:bold r:id="rId9"/>
      <p:italic r:id="rId10"/>
      <p:boldItalic r:id="rId11"/>
    </p:embeddedFont>
    <p:embeddedFont>
      <p:font typeface="Coming Soo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72604B-04FD-45C2-BE7C-337104131406}">
  <a:tblStyle styleId="{7272604B-04FD-45C2-BE7C-3371041314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4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4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56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98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12" y="1880636"/>
            <a:ext cx="6197242" cy="154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63" y="1202076"/>
            <a:ext cx="6548646" cy="268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onut 2"/>
          <p:cNvSpPr/>
          <p:nvPr/>
        </p:nvSpPr>
        <p:spPr>
          <a:xfrm>
            <a:off x="1808252" y="1438382"/>
            <a:ext cx="1160980" cy="554804"/>
          </a:xfrm>
          <a:prstGeom prst="donut">
            <a:avLst>
              <a:gd name="adj" fmla="val 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637052" y="1806539"/>
            <a:ext cx="1224628" cy="607887"/>
          </a:xfrm>
          <a:prstGeom prst="donut">
            <a:avLst>
              <a:gd name="adj" fmla="val 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527443" y="2229492"/>
            <a:ext cx="1224628" cy="607887"/>
          </a:xfrm>
          <a:prstGeom prst="donut">
            <a:avLst>
              <a:gd name="adj" fmla="val 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458985" y="2621623"/>
            <a:ext cx="1224628" cy="607887"/>
          </a:xfrm>
          <a:prstGeom prst="donut">
            <a:avLst>
              <a:gd name="adj" fmla="val 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496675" y="2949398"/>
            <a:ext cx="1224628" cy="607887"/>
          </a:xfrm>
          <a:prstGeom prst="donut">
            <a:avLst>
              <a:gd name="adj" fmla="val 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16158" y="3326767"/>
            <a:ext cx="1224628" cy="607887"/>
          </a:xfrm>
          <a:prstGeom prst="donut">
            <a:avLst>
              <a:gd name="adj" fmla="val 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63" y="976044"/>
            <a:ext cx="8239125" cy="3113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98670" y="1561672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FF0000"/>
                </a:solidFill>
              </a:rPr>
              <a:t>أين سافر هيثم؟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441" y="2084892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FF0000"/>
                </a:solidFill>
              </a:rPr>
              <a:t>سارة تحب البطيخ.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281" y="2568155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FF0000"/>
                </a:solidFill>
              </a:rPr>
              <a:t>كَتَبَ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809" y="3068926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FF0000"/>
                </a:solidFill>
              </a:rPr>
              <a:t>يا صديقي ، ذاكردروسك.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2441" y="3529740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FF0000"/>
                </a:solidFill>
              </a:rPr>
              <a:t>هذه حديقة جميلة.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901343"/>
            <a:ext cx="8924925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317" y="1576725"/>
            <a:ext cx="193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00B0F0"/>
                </a:solidFill>
              </a:rPr>
              <a:t>الولد يلعب بالكرة.</a:t>
            </a:r>
            <a:endParaRPr lang="ar-EG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229" y="1576725"/>
            <a:ext cx="193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00B0F0"/>
                </a:solidFill>
              </a:rPr>
              <a:t>يجيب الطالب على السؤال.</a:t>
            </a:r>
            <a:endParaRPr lang="ar-EG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37" y="1576724"/>
            <a:ext cx="193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00B0F0"/>
                </a:solidFill>
              </a:rPr>
              <a:t>أبي يقرأ الجريدة.</a:t>
            </a:r>
            <a:endParaRPr lang="ar-EG" sz="2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9152" y="3118444"/>
            <a:ext cx="193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00B0F0"/>
                </a:solidFill>
              </a:rPr>
              <a:t>تعد أمي الطعام.</a:t>
            </a:r>
            <a:endParaRPr lang="ar-EG" sz="28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641" y="3160158"/>
            <a:ext cx="193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00B0F0"/>
                </a:solidFill>
              </a:rPr>
              <a:t>القمر يُنير</a:t>
            </a:r>
          </a:p>
          <a:p>
            <a:pPr algn="r"/>
            <a:r>
              <a:rPr lang="ar-EG" sz="2800" b="1" dirty="0" smtClean="0">
                <a:solidFill>
                  <a:srgbClr val="00B0F0"/>
                </a:solidFill>
              </a:rPr>
              <a:t> ليلًا.</a:t>
            </a:r>
            <a:endParaRPr lang="ar-EG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</Words>
  <Application>Microsoft Office PowerPoint</Application>
  <PresentationFormat>On-screen Show (16:9)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Concert One</vt:lpstr>
      <vt:lpstr>Roboto Mono Regular</vt:lpstr>
      <vt:lpstr>Coming Soon</vt:lpstr>
      <vt:lpstr>Arial</vt:lpstr>
      <vt:lpstr>Notebook Lesson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7</cp:revision>
  <dcterms:modified xsi:type="dcterms:W3CDTF">2023-09-07T16:59:12Z</dcterms:modified>
</cp:coreProperties>
</file>