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Sassoon Infant Md" panose="02000603050000020003" charset="0"/>
      <p:regular r:id="rId29"/>
    </p:embeddedFont>
    <p:embeddedFont>
      <p:font typeface="Sassoon Infant Rg" panose="02000503030000020003" charset="0"/>
      <p:regular r:id="rId30"/>
      <p:bold r:id="rId31"/>
    </p:embeddedFont>
    <p:embeddedFont>
      <p:font typeface="SF Cartoonist Hand" panose="020B0604020202020204" charset="0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A7F9"/>
    <a:srgbClr val="2BC62F"/>
    <a:srgbClr val="FF998E"/>
    <a:srgbClr val="2BC5B1"/>
    <a:srgbClr val="FF0000"/>
    <a:srgbClr val="A7F02F"/>
    <a:srgbClr val="FFE800"/>
    <a:srgbClr val="B5C0FC"/>
    <a:srgbClr val="21A6F9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7" autoAdjust="0"/>
    <p:restoredTop sz="93842" autoAdjust="0"/>
  </p:normalViewPr>
  <p:slideViewPr>
    <p:cSldViewPr snapToGrid="0" showGuides="1">
      <p:cViewPr varScale="1">
        <p:scale>
          <a:sx n="67" d="100"/>
          <a:sy n="67" d="100"/>
        </p:scale>
        <p:origin x="1200" y="56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41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76200" cap="rnd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4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002736" y="1721798"/>
            <a:ext cx="4189074" cy="4163173"/>
            <a:chOff x="4002736" y="1701428"/>
            <a:chExt cx="4189074" cy="4163173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3551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01428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60054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6593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or illustrations here.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</a:t>
            </a:r>
            <a:r>
              <a:rPr lang="en-GB" baseline="0" dirty="0">
                <a:solidFill>
                  <a:schemeClr val="tx1"/>
                </a:solidFill>
              </a:rPr>
              <a:t>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2" r:id="rId4"/>
    <p:sldLayoutId id="2147483671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  <p:sldLayoutId id="2147483663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1663" y="588575"/>
            <a:ext cx="574067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800" b="1" dirty="0">
                <a:solidFill>
                  <a:schemeClr val="bg1"/>
                </a:solidFill>
                <a:latin typeface="SF Cartoonist Hand" panose="02000506000000020003" pitchFamily="2" charset="0"/>
              </a:rPr>
              <a:t>Numbers</a:t>
            </a:r>
            <a:endParaRPr lang="en-GB" sz="2000" b="1" dirty="0">
              <a:solidFill>
                <a:schemeClr val="bg1"/>
              </a:solidFill>
              <a:latin typeface="SF Cartoonist Hand" panose="02000506000000020003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1663" y="2264636"/>
            <a:ext cx="574561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SF Cartoonist Hand" panose="02000506000000020003" pitchFamily="2" charset="0"/>
              </a:rPr>
              <a:t>in different formats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48" y="4480626"/>
            <a:ext cx="3057504" cy="1861001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404813"/>
            <a:ext cx="58896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55174" y="3152554"/>
            <a:ext cx="16385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SF Cartoonist Hand" panose="02000506000000020003" pitchFamily="2" charset="0"/>
              </a:rPr>
              <a:t>1-20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121C31-A084-D5DF-5035-B27F18DE1D02}"/>
              </a:ext>
            </a:extLst>
          </p:cNvPr>
          <p:cNvSpPr/>
          <p:nvPr/>
        </p:nvSpPr>
        <p:spPr>
          <a:xfrm>
            <a:off x="4114800" y="295275"/>
            <a:ext cx="933450" cy="482600"/>
          </a:xfrm>
          <a:prstGeom prst="rect">
            <a:avLst/>
          </a:prstGeom>
          <a:solidFill>
            <a:srgbClr val="23A7F9"/>
          </a:solidFill>
          <a:ln>
            <a:solidFill>
              <a:srgbClr val="23A7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683680" y="1540680"/>
            <a:ext cx="3776640" cy="3776640"/>
            <a:chOff x="2658107" y="1271179"/>
            <a:chExt cx="3776640" cy="3776640"/>
          </a:xfrm>
        </p:grpSpPr>
        <p:sp>
          <p:nvSpPr>
            <p:cNvPr id="12" name="Oval 11"/>
            <p:cNvSpPr/>
            <p:nvPr/>
          </p:nvSpPr>
          <p:spPr>
            <a:xfrm>
              <a:off x="2658107" y="1271179"/>
              <a:ext cx="3776640" cy="377664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52000" rtlCol="0" anchor="ctr"/>
            <a:lstStyle/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7200" dirty="0">
                  <a:solidFill>
                    <a:schemeClr val="tx1"/>
                  </a:solidFill>
                </a:rPr>
                <a:t>nine</a:t>
              </a:r>
              <a:endParaRPr lang="en-GB" sz="13800" dirty="0">
                <a:solidFill>
                  <a:schemeClr val="tx1"/>
                </a:solidFill>
              </a:endParaRPr>
            </a:p>
            <a:p>
              <a:pPr algn="ctr"/>
              <a:endParaRPr lang="en-GB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68384" y="1727983"/>
              <a:ext cx="1156086" cy="2424286"/>
            </a:xfrm>
            <a:prstGeom prst="rect">
              <a:avLst/>
            </a:prstGeom>
            <a:noFill/>
          </p:spPr>
          <p:txBody>
            <a:bodyPr wrap="none" bIns="252000" rtlCol="0">
              <a:spAutoFit/>
            </a:bodyPr>
            <a:lstStyle/>
            <a:p>
              <a:pPr algn="ctr"/>
              <a:r>
                <a:rPr lang="en-GB" sz="13800" dirty="0"/>
                <a:t>9</a:t>
              </a:r>
              <a:endParaRPr lang="en-GB" sz="96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5861" y="581024"/>
            <a:ext cx="1157218" cy="2855291"/>
            <a:chOff x="745008" y="-3288757"/>
            <a:chExt cx="2051625" cy="5062129"/>
          </a:xfrm>
        </p:grpSpPr>
        <p:sp>
          <p:nvSpPr>
            <p:cNvPr id="35" name="Rounded Rectangle 34"/>
            <p:cNvSpPr/>
            <p:nvPr/>
          </p:nvSpPr>
          <p:spPr>
            <a:xfrm>
              <a:off x="1734779" y="-3288757"/>
              <a:ext cx="1061854" cy="3228113"/>
            </a:xfrm>
            <a:prstGeom prst="roundRect">
              <a:avLst>
                <a:gd name="adj" fmla="val 6684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45008" y="-2301881"/>
              <a:ext cx="2050444" cy="4075253"/>
            </a:xfrm>
            <a:prstGeom prst="roundRect">
              <a:avLst>
                <a:gd name="adj" fmla="val 6684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802062" y="783599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1796355" y="792307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805679" y="-227778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802061" y="-213096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1796355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802061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1796355" y="-2212183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802061" y="-2212836"/>
              <a:ext cx="932717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1796355" y="-3189748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310" y="4160830"/>
            <a:ext cx="1412492" cy="196200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076067" y="4820121"/>
            <a:ext cx="2239216" cy="1242046"/>
            <a:chOff x="6953250" y="4799644"/>
            <a:chExt cx="2239216" cy="124204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117321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369582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21843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874103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953250" y="5105400"/>
              <a:ext cx="1139145" cy="6858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464380" y="4799644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706691" y="4799644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954341" y="4799644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192466" y="4799644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6115075" y="670375"/>
            <a:ext cx="1110648" cy="1110648"/>
            <a:chOff x="7120466" y="726545"/>
            <a:chExt cx="1286933" cy="1286933"/>
          </a:xfrm>
        </p:grpSpPr>
        <p:sp>
          <p:nvSpPr>
            <p:cNvPr id="5" name="Rounded Rectangle 4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270750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7270750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7270750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8092395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8092395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3108" y="4221502"/>
            <a:ext cx="1072663" cy="1840664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7343219" y="652802"/>
            <a:ext cx="1128221" cy="1128221"/>
            <a:chOff x="7120466" y="726545"/>
            <a:chExt cx="1286933" cy="1286933"/>
          </a:xfrm>
        </p:grpSpPr>
        <p:sp>
          <p:nvSpPr>
            <p:cNvPr id="57" name="Rounded Rectangle 56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7282497" y="1700656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/>
            <p:cNvSpPr/>
            <p:nvPr/>
          </p:nvSpPr>
          <p:spPr>
            <a:xfrm>
              <a:off x="7665099" y="128120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5032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683680" y="1540680"/>
            <a:ext cx="3776640" cy="3776640"/>
            <a:chOff x="2658107" y="1271179"/>
            <a:chExt cx="3776640" cy="3776640"/>
          </a:xfrm>
        </p:grpSpPr>
        <p:sp>
          <p:nvSpPr>
            <p:cNvPr id="12" name="Oval 11"/>
            <p:cNvSpPr/>
            <p:nvPr/>
          </p:nvSpPr>
          <p:spPr>
            <a:xfrm>
              <a:off x="2658107" y="1271179"/>
              <a:ext cx="3776640" cy="377664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52000" rtlCol="0" anchor="ctr"/>
            <a:lstStyle/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7200" dirty="0">
                  <a:solidFill>
                    <a:schemeClr val="tx1"/>
                  </a:solidFill>
                </a:rPr>
                <a:t>ten</a:t>
              </a:r>
              <a:endParaRPr lang="en-GB" sz="13800" dirty="0">
                <a:solidFill>
                  <a:schemeClr val="tx1"/>
                </a:solidFill>
              </a:endParaRPr>
            </a:p>
            <a:p>
              <a:pPr algn="ctr"/>
              <a:endParaRPr lang="en-GB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82674" y="1727983"/>
              <a:ext cx="2127506" cy="2424286"/>
            </a:xfrm>
            <a:prstGeom prst="rect">
              <a:avLst/>
            </a:prstGeom>
            <a:noFill/>
          </p:spPr>
          <p:txBody>
            <a:bodyPr wrap="none" bIns="252000" rtlCol="0">
              <a:spAutoFit/>
            </a:bodyPr>
            <a:lstStyle/>
            <a:p>
              <a:pPr algn="ctr"/>
              <a:r>
                <a:rPr lang="en-GB" sz="13800" dirty="0"/>
                <a:t>10</a:t>
              </a:r>
              <a:endParaRPr lang="en-GB" sz="96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5861" y="571500"/>
            <a:ext cx="1156552" cy="2864815"/>
            <a:chOff x="745008" y="-3305642"/>
            <a:chExt cx="2050444" cy="5079014"/>
          </a:xfrm>
        </p:grpSpPr>
        <p:sp>
          <p:nvSpPr>
            <p:cNvPr id="37" name="Rounded Rectangle 36"/>
            <p:cNvSpPr/>
            <p:nvPr/>
          </p:nvSpPr>
          <p:spPr>
            <a:xfrm>
              <a:off x="745008" y="-3305642"/>
              <a:ext cx="2050444" cy="5079014"/>
            </a:xfrm>
            <a:prstGeom prst="roundRect">
              <a:avLst>
                <a:gd name="adj" fmla="val 6684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802062" y="783599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1796355" y="792307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805679" y="-227778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802061" y="-213096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1796355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802061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1796355" y="-2212183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802061" y="-2212836"/>
              <a:ext cx="932717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1796355" y="-3189748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802063" y="-3176428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487" y="3812494"/>
            <a:ext cx="1250682" cy="173724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076067" y="4820121"/>
            <a:ext cx="2449444" cy="1242046"/>
            <a:chOff x="6953250" y="4799644"/>
            <a:chExt cx="2449444" cy="124204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117321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369582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21843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874103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953250" y="5105400"/>
              <a:ext cx="1139145" cy="6858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464380" y="4799644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706691" y="4799644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954341" y="4799644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192466" y="4799644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263549" y="5077766"/>
              <a:ext cx="1139145" cy="6858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6115075" y="670375"/>
            <a:ext cx="1110648" cy="1110648"/>
            <a:chOff x="7120466" y="726545"/>
            <a:chExt cx="1286933" cy="1286933"/>
          </a:xfrm>
        </p:grpSpPr>
        <p:sp>
          <p:nvSpPr>
            <p:cNvPr id="5" name="Rounded Rectangle 4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270750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7270750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7270750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8092395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8092395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751" y="4472059"/>
            <a:ext cx="1222173" cy="1697649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7386366" y="670375"/>
            <a:ext cx="1110648" cy="1110648"/>
            <a:chOff x="7120466" y="726545"/>
            <a:chExt cx="1286933" cy="1286933"/>
          </a:xfrm>
        </p:grpSpPr>
        <p:sp>
          <p:nvSpPr>
            <p:cNvPr id="48" name="Rounded Rectangle 47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7270750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/>
          </p:nvSpPr>
          <p:spPr>
            <a:xfrm>
              <a:off x="7270750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8092395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269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683680" y="1540680"/>
            <a:ext cx="3776640" cy="3776640"/>
            <a:chOff x="2658107" y="1271179"/>
            <a:chExt cx="3776640" cy="3776640"/>
          </a:xfrm>
        </p:grpSpPr>
        <p:sp>
          <p:nvSpPr>
            <p:cNvPr id="12" name="Oval 11"/>
            <p:cNvSpPr/>
            <p:nvPr/>
          </p:nvSpPr>
          <p:spPr>
            <a:xfrm>
              <a:off x="2658107" y="1271179"/>
              <a:ext cx="3776640" cy="377664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52000" rtlCol="0" anchor="ctr"/>
            <a:lstStyle/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7200" dirty="0">
                  <a:solidFill>
                    <a:schemeClr val="tx1"/>
                  </a:solidFill>
                </a:rPr>
                <a:t>eleven</a:t>
              </a:r>
              <a:endParaRPr lang="en-GB" sz="13800" dirty="0">
                <a:solidFill>
                  <a:schemeClr val="tx1"/>
                </a:solidFill>
              </a:endParaRPr>
            </a:p>
            <a:p>
              <a:pPr algn="ctr"/>
              <a:endParaRPr lang="en-GB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82674" y="1727983"/>
              <a:ext cx="2127506" cy="2424286"/>
            </a:xfrm>
            <a:prstGeom prst="rect">
              <a:avLst/>
            </a:prstGeom>
            <a:noFill/>
          </p:spPr>
          <p:txBody>
            <a:bodyPr wrap="none" bIns="252000" rtlCol="0">
              <a:spAutoFit/>
            </a:bodyPr>
            <a:lstStyle/>
            <a:p>
              <a:pPr algn="ctr"/>
              <a:r>
                <a:rPr lang="en-GB" sz="13800" dirty="0"/>
                <a:t>11</a:t>
              </a:r>
              <a:endParaRPr lang="en-GB" sz="96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7687" y="667641"/>
            <a:ext cx="859116" cy="2128056"/>
            <a:chOff x="745008" y="-3305642"/>
            <a:chExt cx="2050444" cy="5079014"/>
          </a:xfrm>
        </p:grpSpPr>
        <p:sp>
          <p:nvSpPr>
            <p:cNvPr id="37" name="Rounded Rectangle 36"/>
            <p:cNvSpPr/>
            <p:nvPr/>
          </p:nvSpPr>
          <p:spPr>
            <a:xfrm>
              <a:off x="745008" y="-3305642"/>
              <a:ext cx="2050444" cy="5079014"/>
            </a:xfrm>
            <a:prstGeom prst="roundRect">
              <a:avLst>
                <a:gd name="adj" fmla="val 6684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802062" y="783599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1796355" y="792307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805679" y="-227778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802061" y="-213096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1796355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802061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1796355" y="-2212183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802061" y="-2212836"/>
              <a:ext cx="932717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1796355" y="-3189748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802063" y="-3176428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407" y="4719472"/>
            <a:ext cx="1034869" cy="143747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611936" y="4131734"/>
            <a:ext cx="1735834" cy="2037754"/>
            <a:chOff x="6953250" y="4799644"/>
            <a:chExt cx="2449444" cy="287548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117321" y="4799645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369582" y="4799645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21843" y="4799645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874103" y="4799645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953250" y="5105400"/>
              <a:ext cx="1139145" cy="685800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464380" y="4799644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706691" y="4799644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954341" y="4799644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192466" y="4799644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263549" y="5077766"/>
              <a:ext cx="1139145" cy="685800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117321" y="6433083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6115075" y="670375"/>
            <a:ext cx="1110648" cy="1110648"/>
            <a:chOff x="7120466" y="726545"/>
            <a:chExt cx="1286933" cy="1286933"/>
          </a:xfrm>
        </p:grpSpPr>
        <p:sp>
          <p:nvSpPr>
            <p:cNvPr id="5" name="Rounded Rectangle 4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270750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7270750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7270750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8092395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8092395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6226" y="4764777"/>
            <a:ext cx="1011279" cy="140470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92" y="4719472"/>
            <a:ext cx="694131" cy="1437474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1644765" y="2348034"/>
            <a:ext cx="447663" cy="447663"/>
            <a:chOff x="745007" y="726545"/>
            <a:chExt cx="1046827" cy="1046827"/>
          </a:xfrm>
        </p:grpSpPr>
        <p:sp>
          <p:nvSpPr>
            <p:cNvPr id="56" name="Rounded Rectangle 55"/>
            <p:cNvSpPr/>
            <p:nvPr/>
          </p:nvSpPr>
          <p:spPr>
            <a:xfrm>
              <a:off x="745007" y="726545"/>
              <a:ext cx="1046827" cy="1046827"/>
            </a:xfrm>
            <a:prstGeom prst="roundRect">
              <a:avLst>
                <a:gd name="adj" fmla="val 6684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802062" y="783599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355421" y="667641"/>
            <a:ext cx="1110648" cy="1110648"/>
            <a:chOff x="7120466" y="726545"/>
            <a:chExt cx="1286933" cy="1286933"/>
          </a:xfrm>
        </p:grpSpPr>
        <p:sp>
          <p:nvSpPr>
            <p:cNvPr id="60" name="Rounded Rectangle 59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/>
            <p:cNvSpPr/>
            <p:nvPr/>
          </p:nvSpPr>
          <p:spPr>
            <a:xfrm>
              <a:off x="7270750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/>
            <p:cNvSpPr/>
            <p:nvPr/>
          </p:nvSpPr>
          <p:spPr>
            <a:xfrm>
              <a:off x="7270750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8092395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>
              <a:off x="7665100" y="127117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5751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683680" y="1540680"/>
            <a:ext cx="3776640" cy="3776640"/>
            <a:chOff x="2658107" y="1271179"/>
            <a:chExt cx="3776640" cy="3776640"/>
          </a:xfrm>
        </p:grpSpPr>
        <p:sp>
          <p:nvSpPr>
            <p:cNvPr id="12" name="Oval 11"/>
            <p:cNvSpPr/>
            <p:nvPr/>
          </p:nvSpPr>
          <p:spPr>
            <a:xfrm>
              <a:off x="2658107" y="1271179"/>
              <a:ext cx="3776640" cy="377664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52000" rtlCol="0" anchor="ctr"/>
            <a:lstStyle/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7200" dirty="0">
                  <a:solidFill>
                    <a:schemeClr val="tx1"/>
                  </a:solidFill>
                </a:rPr>
                <a:t>twelve</a:t>
              </a:r>
              <a:endParaRPr lang="en-GB" sz="13800" dirty="0">
                <a:solidFill>
                  <a:schemeClr val="tx1"/>
                </a:solidFill>
              </a:endParaRPr>
            </a:p>
            <a:p>
              <a:pPr algn="ctr"/>
              <a:endParaRPr lang="en-GB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82674" y="1727983"/>
              <a:ext cx="2127506" cy="2424286"/>
            </a:xfrm>
            <a:prstGeom prst="rect">
              <a:avLst/>
            </a:prstGeom>
            <a:noFill/>
          </p:spPr>
          <p:txBody>
            <a:bodyPr wrap="none" bIns="252000" rtlCol="0">
              <a:spAutoFit/>
            </a:bodyPr>
            <a:lstStyle/>
            <a:p>
              <a:pPr algn="ctr"/>
              <a:r>
                <a:rPr lang="en-GB" sz="13800" dirty="0"/>
                <a:t>12</a:t>
              </a:r>
              <a:endParaRPr lang="en-GB" sz="96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7687" y="667641"/>
            <a:ext cx="859116" cy="2128056"/>
            <a:chOff x="745008" y="-3305642"/>
            <a:chExt cx="2050444" cy="5079014"/>
          </a:xfrm>
        </p:grpSpPr>
        <p:sp>
          <p:nvSpPr>
            <p:cNvPr id="37" name="Rounded Rectangle 36"/>
            <p:cNvSpPr/>
            <p:nvPr/>
          </p:nvSpPr>
          <p:spPr>
            <a:xfrm>
              <a:off x="745008" y="-3305642"/>
              <a:ext cx="2050444" cy="5079014"/>
            </a:xfrm>
            <a:prstGeom prst="roundRect">
              <a:avLst>
                <a:gd name="adj" fmla="val 6684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802062" y="783599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1796355" y="792307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805679" y="-227778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802061" y="-213096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1796355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802061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1796355" y="-2212183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802061" y="-2212836"/>
              <a:ext cx="932717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1796355" y="-3189748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802063" y="-3176428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42" y="3353573"/>
            <a:ext cx="1034869" cy="143747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611936" y="4131734"/>
            <a:ext cx="1735834" cy="2037754"/>
            <a:chOff x="6953250" y="4799644"/>
            <a:chExt cx="2449444" cy="287548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117321" y="4799645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369582" y="4799645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21843" y="4799645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874103" y="4799645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953250" y="5105400"/>
              <a:ext cx="1139145" cy="685800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464380" y="4799644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706691" y="4799644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954341" y="4799644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192466" y="4799644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263549" y="5077766"/>
              <a:ext cx="1139145" cy="685800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117321" y="6433083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377589" y="6433081"/>
              <a:ext cx="0" cy="124204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6115075" y="670375"/>
            <a:ext cx="1110648" cy="1110648"/>
            <a:chOff x="7120466" y="726545"/>
            <a:chExt cx="1286933" cy="1286933"/>
          </a:xfrm>
        </p:grpSpPr>
        <p:sp>
          <p:nvSpPr>
            <p:cNvPr id="5" name="Rounded Rectangle 4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270750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7270750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7270750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8092395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8092395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461" y="3398878"/>
            <a:ext cx="1011279" cy="140470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51" y="4782261"/>
            <a:ext cx="663642" cy="1437474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1592832" y="2352599"/>
            <a:ext cx="876693" cy="447584"/>
            <a:chOff x="745008" y="726545"/>
            <a:chExt cx="2050444" cy="1046827"/>
          </a:xfrm>
        </p:grpSpPr>
        <p:sp>
          <p:nvSpPr>
            <p:cNvPr id="52" name="Rounded Rectangle 51"/>
            <p:cNvSpPr/>
            <p:nvPr/>
          </p:nvSpPr>
          <p:spPr>
            <a:xfrm>
              <a:off x="745008" y="726545"/>
              <a:ext cx="2050444" cy="1046827"/>
            </a:xfrm>
            <a:prstGeom prst="roundRect">
              <a:avLst>
                <a:gd name="adj" fmla="val 6684"/>
              </a:avLst>
            </a:prstGeom>
            <a:solidFill>
              <a:srgbClr val="B5C0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/>
            <p:cNvSpPr/>
            <p:nvPr/>
          </p:nvSpPr>
          <p:spPr>
            <a:xfrm>
              <a:off x="802062" y="783599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>
              <a:off x="1796355" y="792307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367833" y="667641"/>
            <a:ext cx="1110648" cy="1110648"/>
            <a:chOff x="7120466" y="726545"/>
            <a:chExt cx="1286933" cy="1286933"/>
          </a:xfrm>
        </p:grpSpPr>
        <p:sp>
          <p:nvSpPr>
            <p:cNvPr id="69" name="Rounded Rectangle 68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7270750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/>
          </p:nvSpPr>
          <p:spPr>
            <a:xfrm>
              <a:off x="7270750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>
              <a:off x="7270750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8092395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8092395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9977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683680" y="1540680"/>
            <a:ext cx="3776640" cy="3776640"/>
            <a:chOff x="2658107" y="1271179"/>
            <a:chExt cx="3776640" cy="3776640"/>
          </a:xfrm>
        </p:grpSpPr>
        <p:sp>
          <p:nvSpPr>
            <p:cNvPr id="12" name="Oval 11"/>
            <p:cNvSpPr/>
            <p:nvPr/>
          </p:nvSpPr>
          <p:spPr>
            <a:xfrm>
              <a:off x="2658107" y="1271179"/>
              <a:ext cx="3776640" cy="377664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252000" rtlCol="0" anchor="ctr"/>
            <a:lstStyle/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thirteen</a:t>
              </a:r>
              <a:endParaRPr lang="en-GB" sz="11500" dirty="0">
                <a:solidFill>
                  <a:schemeClr val="tx1"/>
                </a:solidFill>
              </a:endParaRPr>
            </a:p>
            <a:p>
              <a:pPr algn="ctr"/>
              <a:endParaRPr lang="en-GB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82674" y="1727983"/>
              <a:ext cx="2127506" cy="2424286"/>
            </a:xfrm>
            <a:prstGeom prst="rect">
              <a:avLst/>
            </a:prstGeom>
            <a:noFill/>
          </p:spPr>
          <p:txBody>
            <a:bodyPr wrap="none" bIns="252000" rtlCol="0">
              <a:spAutoFit/>
            </a:bodyPr>
            <a:lstStyle/>
            <a:p>
              <a:pPr algn="ctr"/>
              <a:r>
                <a:rPr lang="en-GB" sz="13800" dirty="0"/>
                <a:t>13</a:t>
              </a:r>
              <a:endParaRPr lang="en-GB" sz="96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7687" y="667641"/>
            <a:ext cx="859116" cy="2128056"/>
            <a:chOff x="745008" y="-3305642"/>
            <a:chExt cx="2050444" cy="5079014"/>
          </a:xfrm>
        </p:grpSpPr>
        <p:sp>
          <p:nvSpPr>
            <p:cNvPr id="37" name="Rounded Rectangle 36"/>
            <p:cNvSpPr/>
            <p:nvPr/>
          </p:nvSpPr>
          <p:spPr>
            <a:xfrm>
              <a:off x="745008" y="-3305642"/>
              <a:ext cx="2050444" cy="5079014"/>
            </a:xfrm>
            <a:prstGeom prst="roundRect">
              <a:avLst>
                <a:gd name="adj" fmla="val 6684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802062" y="783599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1796355" y="792307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805679" y="-227778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802061" y="-213096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1796355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802061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1796355" y="-2212183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802061" y="-2212836"/>
              <a:ext cx="932717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1796355" y="-3189748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802063" y="-3176428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42" y="3192960"/>
            <a:ext cx="1034869" cy="143747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611936" y="4131734"/>
            <a:ext cx="1735834" cy="2037754"/>
            <a:chOff x="6953250" y="4799644"/>
            <a:chExt cx="2449444" cy="287548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117321" y="4799645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369582" y="4799645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21843" y="4799645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874103" y="4799645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953250" y="5105400"/>
              <a:ext cx="1139145" cy="685800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464380" y="4799644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706691" y="4799644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954341" y="4799644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192466" y="4799644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263549" y="5077766"/>
              <a:ext cx="1139145" cy="685800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117321" y="6433083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377589" y="6433081"/>
              <a:ext cx="0" cy="124204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621843" y="6433081"/>
              <a:ext cx="0" cy="124204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6115075" y="670375"/>
            <a:ext cx="1110648" cy="1110648"/>
            <a:chOff x="7120466" y="726545"/>
            <a:chExt cx="1286933" cy="1286933"/>
          </a:xfrm>
        </p:grpSpPr>
        <p:sp>
          <p:nvSpPr>
            <p:cNvPr id="5" name="Rounded Rectangle 4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270750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7270750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7270750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8092395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8092395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461" y="3238265"/>
            <a:ext cx="1011279" cy="140470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409" y="4814831"/>
            <a:ext cx="660831" cy="1330969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7367833" y="667641"/>
            <a:ext cx="1110648" cy="1110648"/>
            <a:chOff x="7120466" y="726545"/>
            <a:chExt cx="1286933" cy="1286933"/>
          </a:xfrm>
        </p:grpSpPr>
        <p:sp>
          <p:nvSpPr>
            <p:cNvPr id="69" name="Rounded Rectangle 68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7270750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/>
          </p:nvSpPr>
          <p:spPr>
            <a:xfrm>
              <a:off x="7270750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>
              <a:off x="7270750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8092395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8092395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592048" y="1902254"/>
            <a:ext cx="860471" cy="869537"/>
            <a:chOff x="745008" y="-298677"/>
            <a:chExt cx="2050444" cy="2072049"/>
          </a:xfrm>
        </p:grpSpPr>
        <p:sp>
          <p:nvSpPr>
            <p:cNvPr id="57" name="Rounded Rectangle 56"/>
            <p:cNvSpPr/>
            <p:nvPr/>
          </p:nvSpPr>
          <p:spPr>
            <a:xfrm rot="16200000">
              <a:off x="1246817" y="203131"/>
              <a:ext cx="2050444" cy="1046827"/>
            </a:xfrm>
            <a:prstGeom prst="roundRect">
              <a:avLst>
                <a:gd name="adj" fmla="val 668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745008" y="726545"/>
              <a:ext cx="2050444" cy="1046827"/>
            </a:xfrm>
            <a:prstGeom prst="roundRect">
              <a:avLst>
                <a:gd name="adj" fmla="val 668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/>
            <p:cNvSpPr/>
            <p:nvPr/>
          </p:nvSpPr>
          <p:spPr>
            <a:xfrm>
              <a:off x="802062" y="783599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/>
            <p:cNvSpPr/>
            <p:nvPr/>
          </p:nvSpPr>
          <p:spPr>
            <a:xfrm>
              <a:off x="1796355" y="792307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/>
            <p:cNvSpPr/>
            <p:nvPr/>
          </p:nvSpPr>
          <p:spPr>
            <a:xfrm>
              <a:off x="1805679" y="-227778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367833" y="1871563"/>
            <a:ext cx="1110648" cy="1110648"/>
            <a:chOff x="7120466" y="726545"/>
            <a:chExt cx="1286933" cy="1286933"/>
          </a:xfrm>
        </p:grpSpPr>
        <p:sp>
          <p:nvSpPr>
            <p:cNvPr id="80" name="Rounded Rectangle 79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/>
            <p:cNvSpPr/>
            <p:nvPr/>
          </p:nvSpPr>
          <p:spPr>
            <a:xfrm>
              <a:off x="7665100" y="127117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8996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683680" y="1540680"/>
            <a:ext cx="3776640" cy="3776640"/>
            <a:chOff x="2658107" y="1271179"/>
            <a:chExt cx="3776640" cy="3776640"/>
          </a:xfrm>
        </p:grpSpPr>
        <p:sp>
          <p:nvSpPr>
            <p:cNvPr id="12" name="Oval 11"/>
            <p:cNvSpPr/>
            <p:nvPr/>
          </p:nvSpPr>
          <p:spPr>
            <a:xfrm>
              <a:off x="2658107" y="1271179"/>
              <a:ext cx="3776640" cy="377664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252000" rtlCol="0" anchor="ctr"/>
            <a:lstStyle/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fourteen</a:t>
              </a:r>
              <a:endParaRPr lang="en-GB" sz="9600" dirty="0">
                <a:solidFill>
                  <a:schemeClr val="tx1"/>
                </a:solidFill>
              </a:endParaRPr>
            </a:p>
            <a:p>
              <a:pPr algn="ctr"/>
              <a:endParaRPr lang="en-GB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82674" y="1727983"/>
              <a:ext cx="2127506" cy="2424286"/>
            </a:xfrm>
            <a:prstGeom prst="rect">
              <a:avLst/>
            </a:prstGeom>
            <a:noFill/>
          </p:spPr>
          <p:txBody>
            <a:bodyPr wrap="none" bIns="252000" rtlCol="0">
              <a:spAutoFit/>
            </a:bodyPr>
            <a:lstStyle/>
            <a:p>
              <a:pPr algn="ctr"/>
              <a:r>
                <a:rPr lang="en-GB" sz="13800" dirty="0"/>
                <a:t>14</a:t>
              </a:r>
              <a:endParaRPr lang="en-GB" sz="96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7687" y="667641"/>
            <a:ext cx="859116" cy="2128056"/>
            <a:chOff x="745008" y="-3305642"/>
            <a:chExt cx="2050444" cy="5079014"/>
          </a:xfrm>
        </p:grpSpPr>
        <p:sp>
          <p:nvSpPr>
            <p:cNvPr id="37" name="Rounded Rectangle 36"/>
            <p:cNvSpPr/>
            <p:nvPr/>
          </p:nvSpPr>
          <p:spPr>
            <a:xfrm>
              <a:off x="745008" y="-3305642"/>
              <a:ext cx="2050444" cy="5079014"/>
            </a:xfrm>
            <a:prstGeom prst="roundRect">
              <a:avLst>
                <a:gd name="adj" fmla="val 6684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802062" y="783599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1796355" y="792307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805679" y="-227778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802061" y="-213096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1796355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802061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1796355" y="-2212183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802061" y="-2212836"/>
              <a:ext cx="932717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1796355" y="-3189748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802063" y="-3176428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727" y="3364817"/>
            <a:ext cx="1034869" cy="143747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611936" y="4131734"/>
            <a:ext cx="1735834" cy="2037754"/>
            <a:chOff x="6953250" y="4799644"/>
            <a:chExt cx="2449444" cy="287548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117321" y="4799645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369582" y="4799645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21843" y="4799645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874103" y="4799645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953250" y="5105400"/>
              <a:ext cx="1139145" cy="685800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464380" y="4799644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706691" y="4799644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954341" y="4799644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192466" y="4799644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263549" y="5077766"/>
              <a:ext cx="1139145" cy="685800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117321" y="6433083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377589" y="6433081"/>
              <a:ext cx="0" cy="124204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621843" y="6433081"/>
              <a:ext cx="0" cy="124204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7874103" y="6433081"/>
              <a:ext cx="0" cy="124204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6115075" y="670375"/>
            <a:ext cx="1110648" cy="1110648"/>
            <a:chOff x="7120466" y="726545"/>
            <a:chExt cx="1286933" cy="1286933"/>
          </a:xfrm>
        </p:grpSpPr>
        <p:sp>
          <p:nvSpPr>
            <p:cNvPr id="5" name="Rounded Rectangle 4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270750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7270750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7270750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8092395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8092395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546" y="3410122"/>
            <a:ext cx="1011279" cy="140470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51" y="4764043"/>
            <a:ext cx="847155" cy="1453699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7367833" y="667641"/>
            <a:ext cx="1110648" cy="1110648"/>
            <a:chOff x="7120466" y="726545"/>
            <a:chExt cx="1286933" cy="1286933"/>
          </a:xfrm>
        </p:grpSpPr>
        <p:sp>
          <p:nvSpPr>
            <p:cNvPr id="69" name="Rounded Rectangle 68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7270750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/>
          </p:nvSpPr>
          <p:spPr>
            <a:xfrm>
              <a:off x="7270750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>
              <a:off x="7270750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8092395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8092395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604753" y="1928224"/>
            <a:ext cx="867472" cy="867473"/>
            <a:chOff x="745008" y="-277074"/>
            <a:chExt cx="2050444" cy="2050446"/>
          </a:xfrm>
        </p:grpSpPr>
        <p:sp>
          <p:nvSpPr>
            <p:cNvPr id="64" name="Rounded Rectangle 63"/>
            <p:cNvSpPr/>
            <p:nvPr/>
          </p:nvSpPr>
          <p:spPr>
            <a:xfrm>
              <a:off x="745008" y="-277074"/>
              <a:ext cx="2050444" cy="2050446"/>
            </a:xfrm>
            <a:prstGeom prst="roundRect">
              <a:avLst>
                <a:gd name="adj" fmla="val 6684"/>
              </a:avLst>
            </a:prstGeom>
            <a:solidFill>
              <a:srgbClr val="A7F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>
              <a:off x="802062" y="783599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/>
            <p:cNvSpPr/>
            <p:nvPr/>
          </p:nvSpPr>
          <p:spPr>
            <a:xfrm>
              <a:off x="1796355" y="792307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>
              <a:off x="1805679" y="-227778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/>
            <p:cNvSpPr/>
            <p:nvPr/>
          </p:nvSpPr>
          <p:spPr>
            <a:xfrm>
              <a:off x="802061" y="-213096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367833" y="1928224"/>
            <a:ext cx="1110648" cy="1110648"/>
            <a:chOff x="7120466" y="726545"/>
            <a:chExt cx="1286933" cy="1286933"/>
          </a:xfrm>
        </p:grpSpPr>
        <p:sp>
          <p:nvSpPr>
            <p:cNvPr id="82" name="Rounded Rectangle 81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/>
            <p:cNvSpPr/>
            <p:nvPr/>
          </p:nvSpPr>
          <p:spPr>
            <a:xfrm>
              <a:off x="7282497" y="1700656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4231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683680" y="1540680"/>
            <a:ext cx="3776640" cy="3776640"/>
            <a:chOff x="2658107" y="1271179"/>
            <a:chExt cx="3776640" cy="3776640"/>
          </a:xfrm>
        </p:grpSpPr>
        <p:sp>
          <p:nvSpPr>
            <p:cNvPr id="12" name="Oval 11"/>
            <p:cNvSpPr/>
            <p:nvPr/>
          </p:nvSpPr>
          <p:spPr>
            <a:xfrm>
              <a:off x="2658107" y="1271179"/>
              <a:ext cx="3776640" cy="377664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252000" rtlCol="0" anchor="ctr"/>
            <a:lstStyle/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fifteen</a:t>
              </a:r>
              <a:endParaRPr lang="en-GB" sz="9600" dirty="0">
                <a:solidFill>
                  <a:schemeClr val="tx1"/>
                </a:solidFill>
              </a:endParaRPr>
            </a:p>
            <a:p>
              <a:pPr algn="ctr"/>
              <a:endParaRPr lang="en-GB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82674" y="1727983"/>
              <a:ext cx="2127506" cy="2424286"/>
            </a:xfrm>
            <a:prstGeom prst="rect">
              <a:avLst/>
            </a:prstGeom>
            <a:noFill/>
          </p:spPr>
          <p:txBody>
            <a:bodyPr wrap="none" bIns="252000" rtlCol="0">
              <a:spAutoFit/>
            </a:bodyPr>
            <a:lstStyle/>
            <a:p>
              <a:pPr algn="ctr"/>
              <a:r>
                <a:rPr lang="en-GB" sz="13800" dirty="0"/>
                <a:t>15</a:t>
              </a:r>
              <a:endParaRPr lang="en-GB" sz="96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7687" y="667641"/>
            <a:ext cx="859116" cy="2128056"/>
            <a:chOff x="745008" y="-3305642"/>
            <a:chExt cx="2050444" cy="5079014"/>
          </a:xfrm>
        </p:grpSpPr>
        <p:sp>
          <p:nvSpPr>
            <p:cNvPr id="37" name="Rounded Rectangle 36"/>
            <p:cNvSpPr/>
            <p:nvPr/>
          </p:nvSpPr>
          <p:spPr>
            <a:xfrm>
              <a:off x="745008" y="-3305642"/>
              <a:ext cx="2050444" cy="5079014"/>
            </a:xfrm>
            <a:prstGeom prst="roundRect">
              <a:avLst>
                <a:gd name="adj" fmla="val 6684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802062" y="783599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1796355" y="792307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805679" y="-227778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802061" y="-213096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1796355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802061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1796355" y="-2212183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802061" y="-2212836"/>
              <a:ext cx="932717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1796355" y="-3189748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802063" y="-3176428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407" y="4719472"/>
            <a:ext cx="1034869" cy="143747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611936" y="4131734"/>
            <a:ext cx="1735834" cy="2037754"/>
            <a:chOff x="6953250" y="4799644"/>
            <a:chExt cx="2449444" cy="287548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117321" y="4799645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369582" y="4799645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21843" y="4799645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874103" y="4799645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953250" y="5105400"/>
              <a:ext cx="1139145" cy="685800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464380" y="4799644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706691" y="4799644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954341" y="4799644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192466" y="4799644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263549" y="5077766"/>
              <a:ext cx="1139145" cy="685800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117321" y="6433083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377589" y="6433081"/>
              <a:ext cx="0" cy="124204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621843" y="6433081"/>
              <a:ext cx="0" cy="124204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7874103" y="6433081"/>
              <a:ext cx="0" cy="124204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953250" y="6718893"/>
              <a:ext cx="1139146" cy="685800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6115075" y="670375"/>
            <a:ext cx="1110648" cy="1110648"/>
            <a:chOff x="7120466" y="726545"/>
            <a:chExt cx="1286933" cy="1286933"/>
          </a:xfrm>
        </p:grpSpPr>
        <p:sp>
          <p:nvSpPr>
            <p:cNvPr id="5" name="Rounded Rectangle 4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270750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7270750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7270750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8092395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8092395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6226" y="4764777"/>
            <a:ext cx="1011279" cy="1404709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7367833" y="667641"/>
            <a:ext cx="1110648" cy="1110648"/>
            <a:chOff x="7120466" y="726545"/>
            <a:chExt cx="1286933" cy="1286933"/>
          </a:xfrm>
        </p:grpSpPr>
        <p:sp>
          <p:nvSpPr>
            <p:cNvPr id="69" name="Rounded Rectangle 68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7270750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/>
          </p:nvSpPr>
          <p:spPr>
            <a:xfrm>
              <a:off x="7270750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>
              <a:off x="7270750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8092395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8092395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157" y="4773101"/>
            <a:ext cx="1034869" cy="1437474"/>
          </a:xfrm>
          <a:prstGeom prst="rect">
            <a:avLst/>
          </a:prstGeom>
        </p:spPr>
      </p:pic>
      <p:grpSp>
        <p:nvGrpSpPr>
          <p:cNvPr id="79" name="Group 78"/>
          <p:cNvGrpSpPr/>
          <p:nvPr/>
        </p:nvGrpSpPr>
        <p:grpSpPr>
          <a:xfrm>
            <a:off x="7367832" y="1896223"/>
            <a:ext cx="1109443" cy="1109443"/>
            <a:chOff x="7120466" y="726545"/>
            <a:chExt cx="1286933" cy="1286933"/>
          </a:xfrm>
        </p:grpSpPr>
        <p:sp>
          <p:nvSpPr>
            <p:cNvPr id="80" name="Rounded Rectangle 79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/>
            <p:cNvSpPr/>
            <p:nvPr/>
          </p:nvSpPr>
          <p:spPr>
            <a:xfrm>
              <a:off x="7282497" y="1700656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/>
            <p:cNvSpPr/>
            <p:nvPr/>
          </p:nvSpPr>
          <p:spPr>
            <a:xfrm>
              <a:off x="7684150" y="1272183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598333" y="1469708"/>
            <a:ext cx="878833" cy="1308745"/>
            <a:chOff x="745008" y="-1280118"/>
            <a:chExt cx="2050444" cy="3053490"/>
          </a:xfrm>
        </p:grpSpPr>
        <p:sp>
          <p:nvSpPr>
            <p:cNvPr id="88" name="Rounded Rectangle 87"/>
            <p:cNvSpPr/>
            <p:nvPr/>
          </p:nvSpPr>
          <p:spPr>
            <a:xfrm>
              <a:off x="1734778" y="-1280118"/>
              <a:ext cx="1060674" cy="2265846"/>
            </a:xfrm>
            <a:prstGeom prst="roundRect">
              <a:avLst>
                <a:gd name="adj" fmla="val 668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745008" y="-277074"/>
              <a:ext cx="2050444" cy="2050446"/>
            </a:xfrm>
            <a:prstGeom prst="roundRect">
              <a:avLst>
                <a:gd name="adj" fmla="val 668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/>
            <p:cNvSpPr/>
            <p:nvPr/>
          </p:nvSpPr>
          <p:spPr>
            <a:xfrm>
              <a:off x="802062" y="783599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/>
            <p:cNvSpPr/>
            <p:nvPr/>
          </p:nvSpPr>
          <p:spPr>
            <a:xfrm>
              <a:off x="1796356" y="792307"/>
              <a:ext cx="932718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/>
            <p:cNvSpPr/>
            <p:nvPr/>
          </p:nvSpPr>
          <p:spPr>
            <a:xfrm>
              <a:off x="1805679" y="-227778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/>
            <p:cNvSpPr/>
            <p:nvPr/>
          </p:nvSpPr>
          <p:spPr>
            <a:xfrm>
              <a:off x="802061" y="-213096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/>
            <p:cNvSpPr/>
            <p:nvPr/>
          </p:nvSpPr>
          <p:spPr>
            <a:xfrm>
              <a:off x="1796355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3682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683680" y="1540680"/>
            <a:ext cx="3776640" cy="3776640"/>
            <a:chOff x="2658107" y="1271179"/>
            <a:chExt cx="3776640" cy="3776640"/>
          </a:xfrm>
        </p:grpSpPr>
        <p:sp>
          <p:nvSpPr>
            <p:cNvPr id="12" name="Oval 11"/>
            <p:cNvSpPr/>
            <p:nvPr/>
          </p:nvSpPr>
          <p:spPr>
            <a:xfrm>
              <a:off x="2658107" y="1271179"/>
              <a:ext cx="3776640" cy="377664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252000" rtlCol="0" anchor="ctr"/>
            <a:lstStyle/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sixteen</a:t>
              </a:r>
              <a:endParaRPr lang="en-GB" sz="9600" dirty="0">
                <a:solidFill>
                  <a:schemeClr val="tx1"/>
                </a:solidFill>
              </a:endParaRPr>
            </a:p>
            <a:p>
              <a:pPr algn="ctr"/>
              <a:endParaRPr lang="en-GB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82674" y="1727983"/>
              <a:ext cx="2127506" cy="2424286"/>
            </a:xfrm>
            <a:prstGeom prst="rect">
              <a:avLst/>
            </a:prstGeom>
            <a:noFill/>
          </p:spPr>
          <p:txBody>
            <a:bodyPr wrap="none" bIns="252000" rtlCol="0">
              <a:spAutoFit/>
            </a:bodyPr>
            <a:lstStyle/>
            <a:p>
              <a:pPr algn="ctr"/>
              <a:r>
                <a:rPr lang="en-GB" sz="13800" dirty="0"/>
                <a:t>16</a:t>
              </a:r>
              <a:endParaRPr lang="en-GB" sz="96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7687" y="667641"/>
            <a:ext cx="859116" cy="2128056"/>
            <a:chOff x="745008" y="-3305642"/>
            <a:chExt cx="2050444" cy="5079014"/>
          </a:xfrm>
        </p:grpSpPr>
        <p:sp>
          <p:nvSpPr>
            <p:cNvPr id="37" name="Rounded Rectangle 36"/>
            <p:cNvSpPr/>
            <p:nvPr/>
          </p:nvSpPr>
          <p:spPr>
            <a:xfrm>
              <a:off x="745008" y="-3305642"/>
              <a:ext cx="2050444" cy="5079014"/>
            </a:xfrm>
            <a:prstGeom prst="roundRect">
              <a:avLst>
                <a:gd name="adj" fmla="val 6684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802062" y="783599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1796355" y="792307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805679" y="-227778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802061" y="-213096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1796355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802061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1796355" y="-2212183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802061" y="-2212836"/>
              <a:ext cx="932717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1796355" y="-3189748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802063" y="-3176428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156" y="3329767"/>
            <a:ext cx="1034869" cy="143747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611936" y="4131734"/>
            <a:ext cx="1735834" cy="2037754"/>
            <a:chOff x="6953250" y="4799644"/>
            <a:chExt cx="2449444" cy="287548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117321" y="4799645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369582" y="4799645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21843" y="4799645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874103" y="4799645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953250" y="5105400"/>
              <a:ext cx="1139145" cy="685800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464380" y="4799644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706691" y="4799644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954341" y="4799644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192466" y="4799644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263549" y="5077766"/>
              <a:ext cx="1139145" cy="685800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117321" y="6433083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377589" y="6433081"/>
              <a:ext cx="0" cy="124204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621843" y="6433081"/>
              <a:ext cx="0" cy="124204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7874103" y="6433081"/>
              <a:ext cx="0" cy="124204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953250" y="6718893"/>
              <a:ext cx="1139146" cy="685800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481516" y="6433081"/>
              <a:ext cx="0" cy="124204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6115075" y="670375"/>
            <a:ext cx="1110648" cy="1110648"/>
            <a:chOff x="7120466" y="726545"/>
            <a:chExt cx="1286933" cy="1286933"/>
          </a:xfrm>
        </p:grpSpPr>
        <p:sp>
          <p:nvSpPr>
            <p:cNvPr id="5" name="Rounded Rectangle 4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270750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7270750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7270750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8092395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8092395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975" y="3375072"/>
            <a:ext cx="1011279" cy="1404709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7367833" y="667641"/>
            <a:ext cx="1110648" cy="1110648"/>
            <a:chOff x="7120466" y="726545"/>
            <a:chExt cx="1286933" cy="1286933"/>
          </a:xfrm>
        </p:grpSpPr>
        <p:sp>
          <p:nvSpPr>
            <p:cNvPr id="69" name="Rounded Rectangle 68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7270750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/>
          </p:nvSpPr>
          <p:spPr>
            <a:xfrm>
              <a:off x="7270750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>
              <a:off x="7270750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8092395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8092395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690" y="4812870"/>
            <a:ext cx="694131" cy="143747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7687" y="4857130"/>
            <a:ext cx="1011279" cy="1404709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7372046" y="1936581"/>
            <a:ext cx="1111419" cy="1111419"/>
            <a:chOff x="7120466" y="726545"/>
            <a:chExt cx="1286933" cy="1286933"/>
          </a:xfrm>
        </p:grpSpPr>
        <p:sp>
          <p:nvSpPr>
            <p:cNvPr id="76" name="Rounded Rectangle 75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/>
            <p:cNvSpPr/>
            <p:nvPr/>
          </p:nvSpPr>
          <p:spPr>
            <a:xfrm>
              <a:off x="7270750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/>
            <p:cNvSpPr/>
            <p:nvPr/>
          </p:nvSpPr>
          <p:spPr>
            <a:xfrm>
              <a:off x="7270750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/>
            <p:cNvSpPr/>
            <p:nvPr/>
          </p:nvSpPr>
          <p:spPr>
            <a:xfrm>
              <a:off x="8092395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605939" y="1516315"/>
            <a:ext cx="858945" cy="1279129"/>
            <a:chOff x="745008" y="-1280119"/>
            <a:chExt cx="2050444" cy="3053491"/>
          </a:xfrm>
        </p:grpSpPr>
        <p:sp>
          <p:nvSpPr>
            <p:cNvPr id="96" name="Rounded Rectangle 95"/>
            <p:cNvSpPr/>
            <p:nvPr/>
          </p:nvSpPr>
          <p:spPr>
            <a:xfrm>
              <a:off x="745008" y="-1280119"/>
              <a:ext cx="2050444" cy="3053491"/>
            </a:xfrm>
            <a:prstGeom prst="roundRect">
              <a:avLst>
                <a:gd name="adj" fmla="val 6684"/>
              </a:avLst>
            </a:prstGeom>
            <a:solidFill>
              <a:srgbClr val="2BC5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/>
            <p:cNvSpPr/>
            <p:nvPr/>
          </p:nvSpPr>
          <p:spPr>
            <a:xfrm>
              <a:off x="802062" y="783599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/>
            <p:cNvSpPr/>
            <p:nvPr/>
          </p:nvSpPr>
          <p:spPr>
            <a:xfrm>
              <a:off x="1796355" y="792307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/>
            <p:cNvSpPr/>
            <p:nvPr/>
          </p:nvSpPr>
          <p:spPr>
            <a:xfrm>
              <a:off x="1805679" y="-227778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/>
            <p:cNvSpPr/>
            <p:nvPr/>
          </p:nvSpPr>
          <p:spPr>
            <a:xfrm>
              <a:off x="802061" y="-213096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/>
            <p:cNvSpPr/>
            <p:nvPr/>
          </p:nvSpPr>
          <p:spPr>
            <a:xfrm>
              <a:off x="1796355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/>
            <p:cNvSpPr/>
            <p:nvPr/>
          </p:nvSpPr>
          <p:spPr>
            <a:xfrm>
              <a:off x="802061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0113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683680" y="1540680"/>
            <a:ext cx="3776640" cy="3776640"/>
            <a:chOff x="2658107" y="1271179"/>
            <a:chExt cx="3776640" cy="3776640"/>
          </a:xfrm>
        </p:grpSpPr>
        <p:sp>
          <p:nvSpPr>
            <p:cNvPr id="12" name="Oval 11"/>
            <p:cNvSpPr/>
            <p:nvPr/>
          </p:nvSpPr>
          <p:spPr>
            <a:xfrm>
              <a:off x="2658107" y="1271179"/>
              <a:ext cx="3776640" cy="377664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252000" rtlCol="0" anchor="ctr"/>
            <a:lstStyle/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5400" dirty="0">
                  <a:solidFill>
                    <a:schemeClr val="tx1"/>
                  </a:solidFill>
                </a:rPr>
                <a:t>seventeen</a:t>
              </a:r>
              <a:endParaRPr lang="en-GB" sz="8800" dirty="0">
                <a:solidFill>
                  <a:schemeClr val="tx1"/>
                </a:solidFill>
              </a:endParaRPr>
            </a:p>
            <a:p>
              <a:pPr algn="ctr"/>
              <a:endParaRPr lang="en-GB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82674" y="1727983"/>
              <a:ext cx="2127506" cy="2424286"/>
            </a:xfrm>
            <a:prstGeom prst="rect">
              <a:avLst/>
            </a:prstGeom>
            <a:noFill/>
          </p:spPr>
          <p:txBody>
            <a:bodyPr wrap="none" bIns="252000" rtlCol="0">
              <a:spAutoFit/>
            </a:bodyPr>
            <a:lstStyle/>
            <a:p>
              <a:pPr algn="ctr"/>
              <a:r>
                <a:rPr lang="en-GB" sz="13800" dirty="0"/>
                <a:t>17</a:t>
              </a:r>
              <a:endParaRPr lang="en-GB" sz="96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7687" y="667641"/>
            <a:ext cx="859116" cy="2128056"/>
            <a:chOff x="745008" y="-3305642"/>
            <a:chExt cx="2050444" cy="5079014"/>
          </a:xfrm>
        </p:grpSpPr>
        <p:sp>
          <p:nvSpPr>
            <p:cNvPr id="37" name="Rounded Rectangle 36"/>
            <p:cNvSpPr/>
            <p:nvPr/>
          </p:nvSpPr>
          <p:spPr>
            <a:xfrm>
              <a:off x="745008" y="-3305642"/>
              <a:ext cx="2050444" cy="5079014"/>
            </a:xfrm>
            <a:prstGeom prst="roundRect">
              <a:avLst>
                <a:gd name="adj" fmla="val 6684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802062" y="783599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1796355" y="792307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805679" y="-227778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802061" y="-213096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1796355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802061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1796355" y="-2212183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802061" y="-2212836"/>
              <a:ext cx="932717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1796355" y="-3189748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802063" y="-3176428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156" y="3329767"/>
            <a:ext cx="1034869" cy="143747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611936" y="4131734"/>
            <a:ext cx="1735834" cy="2037754"/>
            <a:chOff x="6953250" y="4799644"/>
            <a:chExt cx="2449444" cy="287548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117321" y="4799645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369582" y="4799645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21843" y="4799645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874103" y="4799645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953250" y="5105400"/>
              <a:ext cx="1139145" cy="685800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464380" y="4799644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706691" y="4799644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954341" y="4799644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192466" y="4799644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263549" y="5077766"/>
              <a:ext cx="1139145" cy="685800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117321" y="6433083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377589" y="6433081"/>
              <a:ext cx="0" cy="124204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621843" y="6433081"/>
              <a:ext cx="0" cy="124204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7874103" y="6433081"/>
              <a:ext cx="0" cy="124204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953250" y="6718893"/>
              <a:ext cx="1139146" cy="685800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481516" y="6433081"/>
              <a:ext cx="0" cy="124204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8706690" y="6433081"/>
              <a:ext cx="0" cy="124204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6115075" y="670375"/>
            <a:ext cx="1110648" cy="1110648"/>
            <a:chOff x="7120466" y="726545"/>
            <a:chExt cx="1286933" cy="1286933"/>
          </a:xfrm>
        </p:grpSpPr>
        <p:sp>
          <p:nvSpPr>
            <p:cNvPr id="5" name="Rounded Rectangle 4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270750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7270750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7270750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8092395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8092395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975" y="3375072"/>
            <a:ext cx="1011279" cy="1404709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7367833" y="667641"/>
            <a:ext cx="1110648" cy="1110648"/>
            <a:chOff x="7120466" y="726545"/>
            <a:chExt cx="1286933" cy="1286933"/>
          </a:xfrm>
        </p:grpSpPr>
        <p:sp>
          <p:nvSpPr>
            <p:cNvPr id="69" name="Rounded Rectangle 68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7270750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/>
          </p:nvSpPr>
          <p:spPr>
            <a:xfrm>
              <a:off x="7270750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>
              <a:off x="7270750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8092395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8092395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408" y="4824365"/>
            <a:ext cx="663642" cy="143747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7687" y="4857130"/>
            <a:ext cx="1011279" cy="1404709"/>
          </a:xfrm>
          <a:prstGeom prst="rect">
            <a:avLst/>
          </a:prstGeom>
        </p:spPr>
      </p:pic>
      <p:grpSp>
        <p:nvGrpSpPr>
          <p:cNvPr id="79" name="Group 78"/>
          <p:cNvGrpSpPr/>
          <p:nvPr/>
        </p:nvGrpSpPr>
        <p:grpSpPr>
          <a:xfrm>
            <a:off x="1605299" y="1112746"/>
            <a:ext cx="850290" cy="1688977"/>
            <a:chOff x="745008" y="-2301881"/>
            <a:chExt cx="2051625" cy="4075253"/>
          </a:xfrm>
        </p:grpSpPr>
        <p:sp>
          <p:nvSpPr>
            <p:cNvPr id="80" name="Rounded Rectangle 79"/>
            <p:cNvSpPr/>
            <p:nvPr/>
          </p:nvSpPr>
          <p:spPr>
            <a:xfrm>
              <a:off x="1733596" y="-2301881"/>
              <a:ext cx="1063037" cy="3053491"/>
            </a:xfrm>
            <a:prstGeom prst="roundRect">
              <a:avLst>
                <a:gd name="adj" fmla="val 6684"/>
              </a:avLst>
            </a:prstGeom>
            <a:solidFill>
              <a:srgbClr val="FF99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745008" y="-1280118"/>
              <a:ext cx="2050445" cy="3053490"/>
            </a:xfrm>
            <a:prstGeom prst="roundRect">
              <a:avLst>
                <a:gd name="adj" fmla="val 6684"/>
              </a:avLst>
            </a:prstGeom>
            <a:solidFill>
              <a:srgbClr val="FF99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/>
            <p:cNvSpPr/>
            <p:nvPr/>
          </p:nvSpPr>
          <p:spPr>
            <a:xfrm>
              <a:off x="802062" y="783599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/>
            <p:cNvSpPr/>
            <p:nvPr/>
          </p:nvSpPr>
          <p:spPr>
            <a:xfrm>
              <a:off x="1796355" y="792307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/>
            <p:cNvSpPr/>
            <p:nvPr/>
          </p:nvSpPr>
          <p:spPr>
            <a:xfrm>
              <a:off x="1805679" y="-227778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/>
            <p:cNvSpPr/>
            <p:nvPr/>
          </p:nvSpPr>
          <p:spPr>
            <a:xfrm>
              <a:off x="802061" y="-213096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/>
            <p:cNvSpPr/>
            <p:nvPr/>
          </p:nvSpPr>
          <p:spPr>
            <a:xfrm>
              <a:off x="1796355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/>
            <p:cNvSpPr/>
            <p:nvPr/>
          </p:nvSpPr>
          <p:spPr>
            <a:xfrm>
              <a:off x="802061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/>
            <p:cNvSpPr/>
            <p:nvPr/>
          </p:nvSpPr>
          <p:spPr>
            <a:xfrm>
              <a:off x="1796355" y="-2212183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7367833" y="1896224"/>
            <a:ext cx="1110648" cy="1110648"/>
            <a:chOff x="7120466" y="726545"/>
            <a:chExt cx="1286933" cy="1286933"/>
          </a:xfrm>
        </p:grpSpPr>
        <p:sp>
          <p:nvSpPr>
            <p:cNvPr id="93" name="Rounded Rectangle 92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/>
            <p:cNvSpPr/>
            <p:nvPr/>
          </p:nvSpPr>
          <p:spPr>
            <a:xfrm>
              <a:off x="7270750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/>
            <p:cNvSpPr/>
            <p:nvPr/>
          </p:nvSpPr>
          <p:spPr>
            <a:xfrm>
              <a:off x="7270750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/>
            <p:cNvSpPr/>
            <p:nvPr/>
          </p:nvSpPr>
          <p:spPr>
            <a:xfrm>
              <a:off x="8092395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/>
            <p:cNvSpPr/>
            <p:nvPr/>
          </p:nvSpPr>
          <p:spPr>
            <a:xfrm>
              <a:off x="7665100" y="127117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0855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683680" y="1540680"/>
            <a:ext cx="3776640" cy="3776640"/>
            <a:chOff x="2658107" y="1271179"/>
            <a:chExt cx="3776640" cy="3776640"/>
          </a:xfrm>
        </p:grpSpPr>
        <p:sp>
          <p:nvSpPr>
            <p:cNvPr id="12" name="Oval 11"/>
            <p:cNvSpPr/>
            <p:nvPr/>
          </p:nvSpPr>
          <p:spPr>
            <a:xfrm>
              <a:off x="2658107" y="1271179"/>
              <a:ext cx="3776640" cy="377664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252000" rtlCol="0" anchor="ctr"/>
            <a:lstStyle/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eighteen</a:t>
              </a:r>
              <a:endParaRPr lang="en-GB" sz="8800" dirty="0">
                <a:solidFill>
                  <a:schemeClr val="tx1"/>
                </a:solidFill>
              </a:endParaRPr>
            </a:p>
            <a:p>
              <a:pPr algn="ctr"/>
              <a:endParaRPr lang="en-GB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82674" y="1727983"/>
              <a:ext cx="2127506" cy="2424286"/>
            </a:xfrm>
            <a:prstGeom prst="rect">
              <a:avLst/>
            </a:prstGeom>
            <a:noFill/>
          </p:spPr>
          <p:txBody>
            <a:bodyPr wrap="none" bIns="252000" rtlCol="0">
              <a:spAutoFit/>
            </a:bodyPr>
            <a:lstStyle/>
            <a:p>
              <a:pPr algn="ctr"/>
              <a:r>
                <a:rPr lang="en-GB" sz="13800" dirty="0"/>
                <a:t>18</a:t>
              </a:r>
              <a:endParaRPr lang="en-GB" sz="96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7687" y="667641"/>
            <a:ext cx="859116" cy="2128056"/>
            <a:chOff x="745008" y="-3305642"/>
            <a:chExt cx="2050444" cy="5079014"/>
          </a:xfrm>
        </p:grpSpPr>
        <p:sp>
          <p:nvSpPr>
            <p:cNvPr id="37" name="Rounded Rectangle 36"/>
            <p:cNvSpPr/>
            <p:nvPr/>
          </p:nvSpPr>
          <p:spPr>
            <a:xfrm>
              <a:off x="745008" y="-3305642"/>
              <a:ext cx="2050444" cy="5079014"/>
            </a:xfrm>
            <a:prstGeom prst="roundRect">
              <a:avLst>
                <a:gd name="adj" fmla="val 6684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802062" y="783599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1796355" y="792307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805679" y="-227778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802061" y="-213096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1796355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802061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1796355" y="-2212183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802061" y="-2212836"/>
              <a:ext cx="932717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1796355" y="-3189748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802063" y="-3176428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156" y="3329767"/>
            <a:ext cx="1034869" cy="143747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611936" y="4131734"/>
            <a:ext cx="1735834" cy="2037754"/>
            <a:chOff x="6953250" y="4799644"/>
            <a:chExt cx="2449444" cy="287548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117321" y="4799645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369582" y="4799645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21843" y="4799645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874103" y="4799645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953250" y="5105400"/>
              <a:ext cx="1139145" cy="685800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464380" y="4799644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706691" y="4799644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954341" y="4799644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192466" y="4799644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263549" y="5077766"/>
              <a:ext cx="1139145" cy="685800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117321" y="6433083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377589" y="6433081"/>
              <a:ext cx="0" cy="124204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621843" y="6433081"/>
              <a:ext cx="0" cy="124204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7874103" y="6433081"/>
              <a:ext cx="0" cy="124204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953250" y="6718893"/>
              <a:ext cx="1139146" cy="685800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481516" y="6433081"/>
              <a:ext cx="0" cy="124204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8706690" y="6433081"/>
              <a:ext cx="0" cy="124204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8950771" y="6433081"/>
              <a:ext cx="0" cy="124204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6115075" y="670375"/>
            <a:ext cx="1110648" cy="1110648"/>
            <a:chOff x="7120466" y="726545"/>
            <a:chExt cx="1286933" cy="1286933"/>
          </a:xfrm>
        </p:grpSpPr>
        <p:sp>
          <p:nvSpPr>
            <p:cNvPr id="5" name="Rounded Rectangle 4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270750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7270750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7270750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8092395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8092395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975" y="3375072"/>
            <a:ext cx="1011279" cy="1404709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7367833" y="667641"/>
            <a:ext cx="1110648" cy="1110648"/>
            <a:chOff x="7120466" y="726545"/>
            <a:chExt cx="1286933" cy="1286933"/>
          </a:xfrm>
        </p:grpSpPr>
        <p:sp>
          <p:nvSpPr>
            <p:cNvPr id="69" name="Rounded Rectangle 68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7270750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/>
          </p:nvSpPr>
          <p:spPr>
            <a:xfrm>
              <a:off x="7270750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>
              <a:off x="7270750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8092395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8092395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982" y="4891168"/>
            <a:ext cx="663642" cy="133663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7687" y="4857130"/>
            <a:ext cx="1011279" cy="1404709"/>
          </a:xfrm>
          <a:prstGeom prst="rect">
            <a:avLst/>
          </a:prstGeom>
        </p:spPr>
      </p:pic>
      <p:grpSp>
        <p:nvGrpSpPr>
          <p:cNvPr id="78" name="Group 77"/>
          <p:cNvGrpSpPr/>
          <p:nvPr/>
        </p:nvGrpSpPr>
        <p:grpSpPr>
          <a:xfrm>
            <a:off x="7367833" y="1896224"/>
            <a:ext cx="1110648" cy="1110648"/>
            <a:chOff x="7120466" y="726545"/>
            <a:chExt cx="1286933" cy="1286933"/>
          </a:xfrm>
        </p:grpSpPr>
        <p:sp>
          <p:nvSpPr>
            <p:cNvPr id="82" name="Rounded Rectangle 81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/>
            <p:cNvSpPr/>
            <p:nvPr/>
          </p:nvSpPr>
          <p:spPr>
            <a:xfrm>
              <a:off x="7270750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/>
            <p:cNvSpPr/>
            <p:nvPr/>
          </p:nvSpPr>
          <p:spPr>
            <a:xfrm>
              <a:off x="7270750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/>
            <p:cNvSpPr/>
            <p:nvPr/>
          </p:nvSpPr>
          <p:spPr>
            <a:xfrm>
              <a:off x="7270750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/>
            <p:cNvSpPr/>
            <p:nvPr/>
          </p:nvSpPr>
          <p:spPr>
            <a:xfrm>
              <a:off x="8092395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/>
            <p:cNvSpPr/>
            <p:nvPr/>
          </p:nvSpPr>
          <p:spPr>
            <a:xfrm>
              <a:off x="8092395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597226" y="1099293"/>
            <a:ext cx="858438" cy="1705160"/>
            <a:chOff x="745008" y="-2301881"/>
            <a:chExt cx="2051627" cy="4075253"/>
          </a:xfrm>
        </p:grpSpPr>
        <p:sp>
          <p:nvSpPr>
            <p:cNvPr id="100" name="Rounded Rectangle 99"/>
            <p:cNvSpPr/>
            <p:nvPr/>
          </p:nvSpPr>
          <p:spPr>
            <a:xfrm>
              <a:off x="745010" y="-2301881"/>
              <a:ext cx="2051625" cy="3053492"/>
            </a:xfrm>
            <a:prstGeom prst="roundRect">
              <a:avLst>
                <a:gd name="adj" fmla="val 6684"/>
              </a:avLst>
            </a:prstGeom>
            <a:solidFill>
              <a:srgbClr val="2BC6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745008" y="-1280119"/>
              <a:ext cx="2050444" cy="3053491"/>
            </a:xfrm>
            <a:prstGeom prst="roundRect">
              <a:avLst>
                <a:gd name="adj" fmla="val 6684"/>
              </a:avLst>
            </a:prstGeom>
            <a:solidFill>
              <a:srgbClr val="2BC6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/>
            <p:cNvSpPr/>
            <p:nvPr/>
          </p:nvSpPr>
          <p:spPr>
            <a:xfrm>
              <a:off x="802062" y="783599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/>
            <p:cNvSpPr/>
            <p:nvPr/>
          </p:nvSpPr>
          <p:spPr>
            <a:xfrm>
              <a:off x="1796355" y="792307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/>
            <p:cNvSpPr/>
            <p:nvPr/>
          </p:nvSpPr>
          <p:spPr>
            <a:xfrm>
              <a:off x="1805679" y="-227778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/>
            <p:cNvSpPr/>
            <p:nvPr/>
          </p:nvSpPr>
          <p:spPr>
            <a:xfrm>
              <a:off x="802061" y="-213096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/>
            <p:cNvSpPr/>
            <p:nvPr/>
          </p:nvSpPr>
          <p:spPr>
            <a:xfrm>
              <a:off x="1796355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/>
            <p:cNvSpPr/>
            <p:nvPr/>
          </p:nvSpPr>
          <p:spPr>
            <a:xfrm>
              <a:off x="802061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/>
            <p:cNvSpPr/>
            <p:nvPr/>
          </p:nvSpPr>
          <p:spPr>
            <a:xfrm>
              <a:off x="1796355" y="-2212183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/>
            <p:cNvSpPr/>
            <p:nvPr/>
          </p:nvSpPr>
          <p:spPr>
            <a:xfrm>
              <a:off x="802061" y="-2212836"/>
              <a:ext cx="932717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1242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683680" y="1540680"/>
            <a:ext cx="3776640" cy="3776640"/>
            <a:chOff x="2658107" y="1271179"/>
            <a:chExt cx="3776640" cy="3776640"/>
          </a:xfrm>
        </p:grpSpPr>
        <p:sp>
          <p:nvSpPr>
            <p:cNvPr id="12" name="Oval 11"/>
            <p:cNvSpPr/>
            <p:nvPr/>
          </p:nvSpPr>
          <p:spPr>
            <a:xfrm>
              <a:off x="2658107" y="1271179"/>
              <a:ext cx="3776640" cy="377664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7200" dirty="0">
                  <a:solidFill>
                    <a:schemeClr val="tx1"/>
                  </a:solidFill>
                </a:rPr>
                <a:t>one</a:t>
              </a:r>
              <a:endParaRPr lang="en-GB" sz="13800" dirty="0">
                <a:solidFill>
                  <a:schemeClr val="tx1"/>
                </a:solidFill>
              </a:endParaRPr>
            </a:p>
            <a:p>
              <a:pPr algn="ctr"/>
              <a:endParaRPr lang="en-GB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68384" y="1727983"/>
              <a:ext cx="1156086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3800" dirty="0"/>
                <a:t>1</a:t>
              </a:r>
              <a:endParaRPr lang="en-GB" sz="9600" dirty="0"/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7120466" y="4769288"/>
            <a:ext cx="0" cy="1242045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7120466" y="726545"/>
            <a:ext cx="1286933" cy="1286933"/>
            <a:chOff x="7120466" y="726545"/>
            <a:chExt cx="1286933" cy="1286933"/>
          </a:xfrm>
        </p:grpSpPr>
        <p:sp>
          <p:nvSpPr>
            <p:cNvPr id="5" name="Rounded Rectangle 4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665100" y="127117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62" y="3432785"/>
            <a:ext cx="1290749" cy="2673006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745007" y="726545"/>
            <a:ext cx="1046827" cy="1046827"/>
            <a:chOff x="745007" y="726545"/>
            <a:chExt cx="1046827" cy="1046827"/>
          </a:xfrm>
        </p:grpSpPr>
        <p:sp>
          <p:nvSpPr>
            <p:cNvPr id="37" name="Rounded Rectangle 36"/>
            <p:cNvSpPr/>
            <p:nvPr/>
          </p:nvSpPr>
          <p:spPr>
            <a:xfrm>
              <a:off x="745007" y="726545"/>
              <a:ext cx="1046827" cy="1046827"/>
            </a:xfrm>
            <a:prstGeom prst="roundRect">
              <a:avLst>
                <a:gd name="adj" fmla="val 6684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802062" y="783599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683680" y="1540680"/>
            <a:ext cx="3776640" cy="3776640"/>
            <a:chOff x="2658107" y="1271179"/>
            <a:chExt cx="3776640" cy="3776640"/>
          </a:xfrm>
        </p:grpSpPr>
        <p:sp>
          <p:nvSpPr>
            <p:cNvPr id="12" name="Oval 11"/>
            <p:cNvSpPr/>
            <p:nvPr/>
          </p:nvSpPr>
          <p:spPr>
            <a:xfrm>
              <a:off x="2658107" y="1271179"/>
              <a:ext cx="3776640" cy="377664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252000" rtlCol="0" anchor="ctr"/>
            <a:lstStyle/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nineteen</a:t>
              </a:r>
              <a:endParaRPr lang="en-GB" sz="8800" dirty="0">
                <a:solidFill>
                  <a:schemeClr val="tx1"/>
                </a:solidFill>
              </a:endParaRPr>
            </a:p>
            <a:p>
              <a:pPr algn="ctr"/>
              <a:endParaRPr lang="en-GB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82674" y="1727983"/>
              <a:ext cx="2127506" cy="2424286"/>
            </a:xfrm>
            <a:prstGeom prst="rect">
              <a:avLst/>
            </a:prstGeom>
            <a:noFill/>
          </p:spPr>
          <p:txBody>
            <a:bodyPr wrap="none" bIns="252000" rtlCol="0">
              <a:spAutoFit/>
            </a:bodyPr>
            <a:lstStyle/>
            <a:p>
              <a:pPr algn="ctr"/>
              <a:r>
                <a:rPr lang="en-GB" sz="13800" dirty="0"/>
                <a:t>19</a:t>
              </a:r>
              <a:endParaRPr lang="en-GB" sz="96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7687" y="667641"/>
            <a:ext cx="859116" cy="2128056"/>
            <a:chOff x="745008" y="-3305642"/>
            <a:chExt cx="2050444" cy="5079014"/>
          </a:xfrm>
        </p:grpSpPr>
        <p:sp>
          <p:nvSpPr>
            <p:cNvPr id="37" name="Rounded Rectangle 36"/>
            <p:cNvSpPr/>
            <p:nvPr/>
          </p:nvSpPr>
          <p:spPr>
            <a:xfrm>
              <a:off x="745008" y="-3305642"/>
              <a:ext cx="2050444" cy="5079014"/>
            </a:xfrm>
            <a:prstGeom prst="roundRect">
              <a:avLst>
                <a:gd name="adj" fmla="val 6684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802062" y="783599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1796355" y="792307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805679" y="-227778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802061" y="-213096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1796355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802061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1796355" y="-2212183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802061" y="-2212836"/>
              <a:ext cx="932717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1796355" y="-3189748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802063" y="-3176428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156" y="3329767"/>
            <a:ext cx="1034869" cy="143747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611936" y="4131734"/>
            <a:ext cx="1735834" cy="2037754"/>
            <a:chOff x="6953250" y="4799644"/>
            <a:chExt cx="2449444" cy="287548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117321" y="4799645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369582" y="4799645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21843" y="4799645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874103" y="4799645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953250" y="5105400"/>
              <a:ext cx="1139145" cy="685800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464380" y="4799644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706691" y="4799644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954341" y="4799644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192466" y="4799644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263549" y="5077766"/>
              <a:ext cx="1139145" cy="685800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117321" y="6433083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377589" y="6433081"/>
              <a:ext cx="0" cy="124204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621843" y="6433081"/>
              <a:ext cx="0" cy="124204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7874103" y="6433081"/>
              <a:ext cx="0" cy="124204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953250" y="6718893"/>
              <a:ext cx="1139146" cy="685800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481516" y="6433081"/>
              <a:ext cx="0" cy="124204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8706690" y="6433081"/>
              <a:ext cx="0" cy="124204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8950771" y="6433081"/>
              <a:ext cx="0" cy="124204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9192466" y="6433081"/>
              <a:ext cx="0" cy="124204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6506641" y="667641"/>
            <a:ext cx="912567" cy="912567"/>
            <a:chOff x="7120466" y="726545"/>
            <a:chExt cx="1286933" cy="1286933"/>
          </a:xfrm>
        </p:grpSpPr>
        <p:sp>
          <p:nvSpPr>
            <p:cNvPr id="5" name="Rounded Rectangle 4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270750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7270750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7270750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8092395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8092395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975" y="3375072"/>
            <a:ext cx="1011279" cy="1404709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7550801" y="667641"/>
            <a:ext cx="912567" cy="912567"/>
            <a:chOff x="7120466" y="726545"/>
            <a:chExt cx="1286933" cy="1286933"/>
          </a:xfrm>
        </p:grpSpPr>
        <p:sp>
          <p:nvSpPr>
            <p:cNvPr id="69" name="Rounded Rectangle 68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7270750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/>
          </p:nvSpPr>
          <p:spPr>
            <a:xfrm>
              <a:off x="7270750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>
              <a:off x="7270750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8092395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8092395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55" y="4814831"/>
            <a:ext cx="818843" cy="140511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7687" y="4857130"/>
            <a:ext cx="1011279" cy="1404709"/>
          </a:xfrm>
          <a:prstGeom prst="rect">
            <a:avLst/>
          </a:prstGeom>
        </p:spPr>
      </p:pic>
      <p:grpSp>
        <p:nvGrpSpPr>
          <p:cNvPr id="78" name="Group 77"/>
          <p:cNvGrpSpPr/>
          <p:nvPr/>
        </p:nvGrpSpPr>
        <p:grpSpPr>
          <a:xfrm>
            <a:off x="7540498" y="1694205"/>
            <a:ext cx="912567" cy="912567"/>
            <a:chOff x="7120466" y="726545"/>
            <a:chExt cx="1286933" cy="1286933"/>
          </a:xfrm>
        </p:grpSpPr>
        <p:sp>
          <p:nvSpPr>
            <p:cNvPr id="82" name="Rounded Rectangle 81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/>
            <p:cNvSpPr/>
            <p:nvPr/>
          </p:nvSpPr>
          <p:spPr>
            <a:xfrm>
              <a:off x="7270750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/>
            <p:cNvSpPr/>
            <p:nvPr/>
          </p:nvSpPr>
          <p:spPr>
            <a:xfrm>
              <a:off x="7270750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/>
            <p:cNvSpPr/>
            <p:nvPr/>
          </p:nvSpPr>
          <p:spPr>
            <a:xfrm>
              <a:off x="7270750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/>
            <p:cNvSpPr/>
            <p:nvPr/>
          </p:nvSpPr>
          <p:spPr>
            <a:xfrm>
              <a:off x="8092395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/>
            <p:cNvSpPr/>
            <p:nvPr/>
          </p:nvSpPr>
          <p:spPr>
            <a:xfrm>
              <a:off x="8092395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606599" y="667641"/>
            <a:ext cx="862478" cy="2128056"/>
            <a:chOff x="745008" y="-3288757"/>
            <a:chExt cx="2051625" cy="5062129"/>
          </a:xfrm>
        </p:grpSpPr>
        <p:sp>
          <p:nvSpPr>
            <p:cNvPr id="81" name="Rounded Rectangle 80"/>
            <p:cNvSpPr/>
            <p:nvPr/>
          </p:nvSpPr>
          <p:spPr>
            <a:xfrm>
              <a:off x="1734779" y="-3288757"/>
              <a:ext cx="1061854" cy="3228113"/>
            </a:xfrm>
            <a:prstGeom prst="roundRect">
              <a:avLst>
                <a:gd name="adj" fmla="val 6684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745008" y="-2301881"/>
              <a:ext cx="2050444" cy="4075253"/>
            </a:xfrm>
            <a:prstGeom prst="roundRect">
              <a:avLst>
                <a:gd name="adj" fmla="val 6684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/>
            <p:cNvSpPr/>
            <p:nvPr/>
          </p:nvSpPr>
          <p:spPr>
            <a:xfrm>
              <a:off x="802062" y="783599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/>
            <p:cNvSpPr/>
            <p:nvPr/>
          </p:nvSpPr>
          <p:spPr>
            <a:xfrm>
              <a:off x="1796355" y="792307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/>
            <p:cNvSpPr/>
            <p:nvPr/>
          </p:nvSpPr>
          <p:spPr>
            <a:xfrm>
              <a:off x="1805679" y="-227778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/>
            <p:cNvSpPr/>
            <p:nvPr/>
          </p:nvSpPr>
          <p:spPr>
            <a:xfrm>
              <a:off x="802061" y="-213096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/>
            <p:cNvSpPr/>
            <p:nvPr/>
          </p:nvSpPr>
          <p:spPr>
            <a:xfrm>
              <a:off x="1796355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/>
            <p:cNvSpPr/>
            <p:nvPr/>
          </p:nvSpPr>
          <p:spPr>
            <a:xfrm>
              <a:off x="802061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/>
            <p:cNvSpPr/>
            <p:nvPr/>
          </p:nvSpPr>
          <p:spPr>
            <a:xfrm>
              <a:off x="1796355" y="-2212183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/>
            <p:cNvSpPr/>
            <p:nvPr/>
          </p:nvSpPr>
          <p:spPr>
            <a:xfrm>
              <a:off x="802061" y="-2212836"/>
              <a:ext cx="932717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/>
            <p:cNvSpPr/>
            <p:nvPr/>
          </p:nvSpPr>
          <p:spPr>
            <a:xfrm>
              <a:off x="1796355" y="-3189748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511784" y="1694205"/>
            <a:ext cx="924351" cy="924351"/>
            <a:chOff x="7120466" y="726545"/>
            <a:chExt cx="1286933" cy="1286933"/>
          </a:xfrm>
        </p:grpSpPr>
        <p:sp>
          <p:nvSpPr>
            <p:cNvPr id="104" name="Rounded Rectangle 103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/>
            <p:cNvSpPr/>
            <p:nvPr/>
          </p:nvSpPr>
          <p:spPr>
            <a:xfrm>
              <a:off x="7665100" y="127117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83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683680" y="1540680"/>
            <a:ext cx="3776640" cy="3776640"/>
            <a:chOff x="2658107" y="1271179"/>
            <a:chExt cx="3776640" cy="3776640"/>
          </a:xfrm>
        </p:grpSpPr>
        <p:sp>
          <p:nvSpPr>
            <p:cNvPr id="12" name="Oval 11"/>
            <p:cNvSpPr/>
            <p:nvPr/>
          </p:nvSpPr>
          <p:spPr>
            <a:xfrm>
              <a:off x="2658107" y="1271179"/>
              <a:ext cx="3776640" cy="377664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252000" rtlCol="0" anchor="ctr"/>
            <a:lstStyle/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6600" dirty="0">
                  <a:solidFill>
                    <a:schemeClr val="tx1"/>
                  </a:solidFill>
                </a:rPr>
                <a:t>twenty</a:t>
              </a:r>
              <a:endParaRPr lang="en-GB" sz="8800" dirty="0">
                <a:solidFill>
                  <a:schemeClr val="tx1"/>
                </a:solidFill>
              </a:endParaRPr>
            </a:p>
            <a:p>
              <a:pPr algn="ctr"/>
              <a:endParaRPr lang="en-GB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82674" y="1727983"/>
              <a:ext cx="2127506" cy="2424286"/>
            </a:xfrm>
            <a:prstGeom prst="rect">
              <a:avLst/>
            </a:prstGeom>
            <a:noFill/>
          </p:spPr>
          <p:txBody>
            <a:bodyPr wrap="none" bIns="252000" rtlCol="0">
              <a:spAutoFit/>
            </a:bodyPr>
            <a:lstStyle/>
            <a:p>
              <a:pPr algn="ctr"/>
              <a:r>
                <a:rPr lang="en-GB" sz="13800" dirty="0"/>
                <a:t>20</a:t>
              </a:r>
              <a:endParaRPr lang="en-GB" sz="96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7687" y="667641"/>
            <a:ext cx="859116" cy="2128056"/>
            <a:chOff x="745008" y="-3305642"/>
            <a:chExt cx="2050444" cy="5079014"/>
          </a:xfrm>
        </p:grpSpPr>
        <p:sp>
          <p:nvSpPr>
            <p:cNvPr id="37" name="Rounded Rectangle 36"/>
            <p:cNvSpPr/>
            <p:nvPr/>
          </p:nvSpPr>
          <p:spPr>
            <a:xfrm>
              <a:off x="745008" y="-3305642"/>
              <a:ext cx="2050444" cy="5079014"/>
            </a:xfrm>
            <a:prstGeom prst="roundRect">
              <a:avLst>
                <a:gd name="adj" fmla="val 6684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802062" y="783599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1796355" y="792307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805679" y="-227778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802061" y="-213096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1796355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802061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1796355" y="-2212183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802061" y="-2212836"/>
              <a:ext cx="932717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1796355" y="-3189748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802063" y="-3176428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156" y="3329767"/>
            <a:ext cx="1034869" cy="143747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611936" y="4131734"/>
            <a:ext cx="1735834" cy="2037754"/>
            <a:chOff x="6953250" y="4799644"/>
            <a:chExt cx="2449444" cy="287548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117321" y="4799645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369582" y="4799645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21843" y="4799645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874103" y="4799645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953250" y="5105400"/>
              <a:ext cx="1139145" cy="685800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464380" y="4799644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706691" y="4799644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954341" y="4799644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192466" y="4799644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263549" y="5077766"/>
              <a:ext cx="1139145" cy="685800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117321" y="6433083"/>
              <a:ext cx="0" cy="1242045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377589" y="6433081"/>
              <a:ext cx="0" cy="124204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621843" y="6433081"/>
              <a:ext cx="0" cy="124204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7874103" y="6433081"/>
              <a:ext cx="0" cy="124204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953250" y="6718893"/>
              <a:ext cx="1139146" cy="685800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481516" y="6433081"/>
              <a:ext cx="0" cy="124204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8706690" y="6433081"/>
              <a:ext cx="0" cy="124204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8950771" y="6433081"/>
              <a:ext cx="0" cy="124204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9192466" y="6433081"/>
              <a:ext cx="0" cy="124204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8256466" y="6711202"/>
              <a:ext cx="1139146" cy="685800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6506641" y="667641"/>
            <a:ext cx="912567" cy="912567"/>
            <a:chOff x="7120466" y="726545"/>
            <a:chExt cx="1286933" cy="1286933"/>
          </a:xfrm>
        </p:grpSpPr>
        <p:sp>
          <p:nvSpPr>
            <p:cNvPr id="5" name="Rounded Rectangle 4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270750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7270750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7270750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8092395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8092395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975" y="3375072"/>
            <a:ext cx="1011279" cy="1404709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7550801" y="667641"/>
            <a:ext cx="912567" cy="912567"/>
            <a:chOff x="7120466" y="726545"/>
            <a:chExt cx="1286933" cy="1286933"/>
          </a:xfrm>
        </p:grpSpPr>
        <p:sp>
          <p:nvSpPr>
            <p:cNvPr id="69" name="Rounded Rectangle 68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7270750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/>
          </p:nvSpPr>
          <p:spPr>
            <a:xfrm>
              <a:off x="7270750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>
              <a:off x="7270750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8092395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8092395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7687" y="4857130"/>
            <a:ext cx="1011279" cy="1404709"/>
          </a:xfrm>
          <a:prstGeom prst="rect">
            <a:avLst/>
          </a:prstGeom>
        </p:spPr>
      </p:pic>
      <p:grpSp>
        <p:nvGrpSpPr>
          <p:cNvPr id="78" name="Group 77"/>
          <p:cNvGrpSpPr/>
          <p:nvPr/>
        </p:nvGrpSpPr>
        <p:grpSpPr>
          <a:xfrm>
            <a:off x="7540498" y="1694205"/>
            <a:ext cx="912567" cy="912567"/>
            <a:chOff x="7120466" y="726545"/>
            <a:chExt cx="1286933" cy="1286933"/>
          </a:xfrm>
        </p:grpSpPr>
        <p:sp>
          <p:nvSpPr>
            <p:cNvPr id="82" name="Rounded Rectangle 81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/>
            <p:cNvSpPr/>
            <p:nvPr/>
          </p:nvSpPr>
          <p:spPr>
            <a:xfrm>
              <a:off x="7270750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/>
            <p:cNvSpPr/>
            <p:nvPr/>
          </p:nvSpPr>
          <p:spPr>
            <a:xfrm>
              <a:off x="7270750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/>
            <p:cNvSpPr/>
            <p:nvPr/>
          </p:nvSpPr>
          <p:spPr>
            <a:xfrm>
              <a:off x="7270750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/>
            <p:cNvSpPr/>
            <p:nvPr/>
          </p:nvSpPr>
          <p:spPr>
            <a:xfrm>
              <a:off x="8092395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/>
            <p:cNvSpPr/>
            <p:nvPr/>
          </p:nvSpPr>
          <p:spPr>
            <a:xfrm>
              <a:off x="8092395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16" y="4859587"/>
            <a:ext cx="1034869" cy="1437474"/>
          </a:xfrm>
          <a:prstGeom prst="rect">
            <a:avLst/>
          </a:prstGeom>
        </p:spPr>
      </p:pic>
      <p:grpSp>
        <p:nvGrpSpPr>
          <p:cNvPr id="101" name="Group 100"/>
          <p:cNvGrpSpPr/>
          <p:nvPr/>
        </p:nvGrpSpPr>
        <p:grpSpPr>
          <a:xfrm>
            <a:off x="6507559" y="1681356"/>
            <a:ext cx="925415" cy="925415"/>
            <a:chOff x="7120466" y="726545"/>
            <a:chExt cx="1286933" cy="1286933"/>
          </a:xfrm>
        </p:grpSpPr>
        <p:sp>
          <p:nvSpPr>
            <p:cNvPr id="102" name="Rounded Rectangle 101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/>
            <p:cNvSpPr/>
            <p:nvPr/>
          </p:nvSpPr>
          <p:spPr>
            <a:xfrm>
              <a:off x="7282497" y="1700656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672948" y="672597"/>
            <a:ext cx="859116" cy="2128056"/>
            <a:chOff x="745008" y="-3305642"/>
            <a:chExt cx="2050444" cy="5079014"/>
          </a:xfrm>
        </p:grpSpPr>
        <p:sp>
          <p:nvSpPr>
            <p:cNvPr id="110" name="Rounded Rectangle 109"/>
            <p:cNvSpPr/>
            <p:nvPr/>
          </p:nvSpPr>
          <p:spPr>
            <a:xfrm>
              <a:off x="745008" y="-3305642"/>
              <a:ext cx="2050444" cy="5079014"/>
            </a:xfrm>
            <a:prstGeom prst="roundRect">
              <a:avLst>
                <a:gd name="adj" fmla="val 6684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/>
            <p:cNvSpPr/>
            <p:nvPr/>
          </p:nvSpPr>
          <p:spPr>
            <a:xfrm>
              <a:off x="802062" y="783599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/>
            <p:cNvSpPr/>
            <p:nvPr/>
          </p:nvSpPr>
          <p:spPr>
            <a:xfrm>
              <a:off x="1796355" y="792307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/>
            <p:cNvSpPr/>
            <p:nvPr/>
          </p:nvSpPr>
          <p:spPr>
            <a:xfrm>
              <a:off x="1805679" y="-227778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/>
            <p:cNvSpPr/>
            <p:nvPr/>
          </p:nvSpPr>
          <p:spPr>
            <a:xfrm>
              <a:off x="802061" y="-213096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/>
            <p:cNvSpPr/>
            <p:nvPr/>
          </p:nvSpPr>
          <p:spPr>
            <a:xfrm>
              <a:off x="1796355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/>
            <p:cNvSpPr/>
            <p:nvPr/>
          </p:nvSpPr>
          <p:spPr>
            <a:xfrm>
              <a:off x="802061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/>
            <p:cNvSpPr/>
            <p:nvPr/>
          </p:nvSpPr>
          <p:spPr>
            <a:xfrm>
              <a:off x="1796355" y="-2212183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/>
            <p:cNvSpPr/>
            <p:nvPr/>
          </p:nvSpPr>
          <p:spPr>
            <a:xfrm>
              <a:off x="802061" y="-2212836"/>
              <a:ext cx="932717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/>
            <p:cNvSpPr/>
            <p:nvPr/>
          </p:nvSpPr>
          <p:spPr>
            <a:xfrm>
              <a:off x="1796355" y="-3189748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/>
            <p:cNvSpPr/>
            <p:nvPr/>
          </p:nvSpPr>
          <p:spPr>
            <a:xfrm>
              <a:off x="802063" y="-3176428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5956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683680" y="1540680"/>
            <a:ext cx="3776640" cy="3776640"/>
            <a:chOff x="2658107" y="1271179"/>
            <a:chExt cx="3776640" cy="3776640"/>
          </a:xfrm>
        </p:grpSpPr>
        <p:sp>
          <p:nvSpPr>
            <p:cNvPr id="12" name="Oval 11"/>
            <p:cNvSpPr/>
            <p:nvPr/>
          </p:nvSpPr>
          <p:spPr>
            <a:xfrm>
              <a:off x="2658107" y="1271179"/>
              <a:ext cx="3776640" cy="377664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7200" dirty="0">
                  <a:solidFill>
                    <a:schemeClr val="tx1"/>
                  </a:solidFill>
                </a:rPr>
                <a:t>two</a:t>
              </a:r>
              <a:endParaRPr lang="en-GB" sz="13800" dirty="0">
                <a:solidFill>
                  <a:schemeClr val="tx1"/>
                </a:solidFill>
              </a:endParaRPr>
            </a:p>
            <a:p>
              <a:pPr algn="ctr"/>
              <a:endParaRPr lang="en-GB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68384" y="1727983"/>
              <a:ext cx="1156086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3800" dirty="0"/>
                <a:t>2</a:t>
              </a:r>
              <a:endParaRPr lang="en-GB" sz="96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45008" y="726545"/>
            <a:ext cx="2050444" cy="1046827"/>
            <a:chOff x="745008" y="726545"/>
            <a:chExt cx="2050444" cy="1046827"/>
          </a:xfrm>
        </p:grpSpPr>
        <p:sp>
          <p:nvSpPr>
            <p:cNvPr id="37" name="Rounded Rectangle 36"/>
            <p:cNvSpPr/>
            <p:nvPr/>
          </p:nvSpPr>
          <p:spPr>
            <a:xfrm>
              <a:off x="745008" y="726545"/>
              <a:ext cx="2050444" cy="1046827"/>
            </a:xfrm>
            <a:prstGeom prst="roundRect">
              <a:avLst>
                <a:gd name="adj" fmla="val 6684"/>
              </a:avLst>
            </a:prstGeom>
            <a:solidFill>
              <a:srgbClr val="B5C0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802062" y="783599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1796355" y="792307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45" y="3434700"/>
            <a:ext cx="1260315" cy="272989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120466" y="726545"/>
            <a:ext cx="1286933" cy="1286933"/>
            <a:chOff x="7120466" y="726545"/>
            <a:chExt cx="1286933" cy="1286933"/>
          </a:xfrm>
        </p:grpSpPr>
        <p:sp>
          <p:nvSpPr>
            <p:cNvPr id="5" name="Rounded Rectangle 4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282497" y="1700656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117321" y="4799645"/>
            <a:ext cx="242432" cy="1242045"/>
            <a:chOff x="7117321" y="4799645"/>
            <a:chExt cx="242432" cy="124204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117321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359753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888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683680" y="1540680"/>
            <a:ext cx="3776640" cy="3776640"/>
            <a:chOff x="2658107" y="1271179"/>
            <a:chExt cx="3776640" cy="3776640"/>
          </a:xfrm>
        </p:grpSpPr>
        <p:sp>
          <p:nvSpPr>
            <p:cNvPr id="12" name="Oval 11"/>
            <p:cNvSpPr/>
            <p:nvPr/>
          </p:nvSpPr>
          <p:spPr>
            <a:xfrm>
              <a:off x="2658107" y="1271179"/>
              <a:ext cx="3776640" cy="377664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7200" dirty="0">
                  <a:solidFill>
                    <a:schemeClr val="tx1"/>
                  </a:solidFill>
                </a:rPr>
                <a:t>three</a:t>
              </a:r>
              <a:endParaRPr lang="en-GB" sz="13800" dirty="0">
                <a:solidFill>
                  <a:schemeClr val="tx1"/>
                </a:solidFill>
              </a:endParaRPr>
            </a:p>
            <a:p>
              <a:pPr algn="ctr"/>
              <a:endParaRPr lang="en-GB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68384" y="1727983"/>
              <a:ext cx="1156086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3800" dirty="0"/>
                <a:t>3</a:t>
              </a:r>
              <a:endParaRPr lang="en-GB" sz="96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43245" y="709774"/>
            <a:ext cx="1591792" cy="1608564"/>
            <a:chOff x="745008" y="-298677"/>
            <a:chExt cx="2050444" cy="2072049"/>
          </a:xfrm>
        </p:grpSpPr>
        <p:sp>
          <p:nvSpPr>
            <p:cNvPr id="17" name="Rounded Rectangle 16"/>
            <p:cNvSpPr/>
            <p:nvPr/>
          </p:nvSpPr>
          <p:spPr>
            <a:xfrm rot="16200000">
              <a:off x="1246817" y="203131"/>
              <a:ext cx="2050444" cy="1046827"/>
            </a:xfrm>
            <a:prstGeom prst="roundRect">
              <a:avLst>
                <a:gd name="adj" fmla="val 668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45008" y="726545"/>
              <a:ext cx="2050444" cy="1046827"/>
            </a:xfrm>
            <a:prstGeom prst="roundRect">
              <a:avLst>
                <a:gd name="adj" fmla="val 668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802062" y="783599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1796355" y="792307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805679" y="-227778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45" y="3530455"/>
            <a:ext cx="1297449" cy="261317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117321" y="4799645"/>
            <a:ext cx="499607" cy="1242045"/>
            <a:chOff x="7117321" y="4799645"/>
            <a:chExt cx="499607" cy="124204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117321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359753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16928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7120466" y="726545"/>
            <a:ext cx="1286933" cy="1286933"/>
            <a:chOff x="7120466" y="726545"/>
            <a:chExt cx="1286933" cy="1286933"/>
          </a:xfrm>
        </p:grpSpPr>
        <p:sp>
          <p:nvSpPr>
            <p:cNvPr id="5" name="Rounded Rectangle 4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282497" y="1700656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7684150" y="1272183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2017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683680" y="1540680"/>
            <a:ext cx="3776640" cy="3776640"/>
            <a:chOff x="2658107" y="1271179"/>
            <a:chExt cx="3776640" cy="3776640"/>
          </a:xfrm>
        </p:grpSpPr>
        <p:sp>
          <p:nvSpPr>
            <p:cNvPr id="12" name="Oval 11"/>
            <p:cNvSpPr/>
            <p:nvPr/>
          </p:nvSpPr>
          <p:spPr>
            <a:xfrm>
              <a:off x="2658107" y="1271179"/>
              <a:ext cx="3776640" cy="377664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52000" rtlCol="0" anchor="ctr"/>
            <a:lstStyle/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7200" dirty="0">
                  <a:solidFill>
                    <a:schemeClr val="tx1"/>
                  </a:solidFill>
                </a:rPr>
                <a:t>four</a:t>
              </a:r>
              <a:endParaRPr lang="en-GB" sz="13800" dirty="0">
                <a:solidFill>
                  <a:schemeClr val="tx1"/>
                </a:solidFill>
              </a:endParaRPr>
            </a:p>
            <a:p>
              <a:pPr algn="ctr"/>
              <a:endParaRPr lang="en-GB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68384" y="1727983"/>
              <a:ext cx="1156086" cy="2424286"/>
            </a:xfrm>
            <a:prstGeom prst="rect">
              <a:avLst/>
            </a:prstGeom>
            <a:noFill/>
          </p:spPr>
          <p:txBody>
            <a:bodyPr wrap="none" bIns="252000" rtlCol="0">
              <a:spAutoFit/>
            </a:bodyPr>
            <a:lstStyle/>
            <a:p>
              <a:pPr algn="ctr"/>
              <a:r>
                <a:rPr lang="en-GB" sz="13800" dirty="0"/>
                <a:t>4</a:t>
              </a:r>
              <a:endParaRPr lang="en-GB" sz="96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43245" y="726545"/>
            <a:ext cx="1591792" cy="1591793"/>
            <a:chOff x="745008" y="-277074"/>
            <a:chExt cx="2050444" cy="2050446"/>
          </a:xfrm>
        </p:grpSpPr>
        <p:sp>
          <p:nvSpPr>
            <p:cNvPr id="37" name="Rounded Rectangle 36"/>
            <p:cNvSpPr/>
            <p:nvPr/>
          </p:nvSpPr>
          <p:spPr>
            <a:xfrm>
              <a:off x="745008" y="-277074"/>
              <a:ext cx="2050444" cy="2050446"/>
            </a:xfrm>
            <a:prstGeom prst="roundRect">
              <a:avLst>
                <a:gd name="adj" fmla="val 6684"/>
              </a:avLst>
            </a:prstGeom>
            <a:solidFill>
              <a:srgbClr val="A7F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802062" y="783599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1796355" y="792307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805679" y="-227778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802061" y="-213096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45" y="3723844"/>
            <a:ext cx="1447505" cy="248388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117321" y="4799645"/>
            <a:ext cx="756782" cy="1242045"/>
            <a:chOff x="7117321" y="4799645"/>
            <a:chExt cx="756782" cy="124204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117321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369582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21843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874103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7120466" y="726545"/>
            <a:ext cx="1286933" cy="1286933"/>
            <a:chOff x="7120466" y="726545"/>
            <a:chExt cx="1286933" cy="1286933"/>
          </a:xfrm>
        </p:grpSpPr>
        <p:sp>
          <p:nvSpPr>
            <p:cNvPr id="5" name="Rounded Rectangle 4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270750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7270750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8092395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5274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683680" y="1540680"/>
            <a:ext cx="3776640" cy="3776640"/>
            <a:chOff x="2658107" y="1271179"/>
            <a:chExt cx="3776640" cy="3776640"/>
          </a:xfrm>
        </p:grpSpPr>
        <p:sp>
          <p:nvSpPr>
            <p:cNvPr id="12" name="Oval 11"/>
            <p:cNvSpPr/>
            <p:nvPr/>
          </p:nvSpPr>
          <p:spPr>
            <a:xfrm>
              <a:off x="2658107" y="1271179"/>
              <a:ext cx="3776640" cy="377664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52000" rtlCol="0" anchor="ctr"/>
            <a:lstStyle/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7200" dirty="0">
                  <a:solidFill>
                    <a:schemeClr val="tx1"/>
                  </a:solidFill>
                </a:rPr>
                <a:t>five</a:t>
              </a:r>
              <a:endParaRPr lang="en-GB" sz="13800" dirty="0">
                <a:solidFill>
                  <a:schemeClr val="tx1"/>
                </a:solidFill>
              </a:endParaRPr>
            </a:p>
            <a:p>
              <a:pPr algn="ctr"/>
              <a:endParaRPr lang="en-GB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68384" y="1727983"/>
              <a:ext cx="1156086" cy="2424286"/>
            </a:xfrm>
            <a:prstGeom prst="rect">
              <a:avLst/>
            </a:prstGeom>
            <a:noFill/>
          </p:spPr>
          <p:txBody>
            <a:bodyPr wrap="none" bIns="252000" rtlCol="0">
              <a:spAutoFit/>
            </a:bodyPr>
            <a:lstStyle/>
            <a:p>
              <a:pPr algn="ctr"/>
              <a:r>
                <a:rPr lang="en-GB" sz="13800" dirty="0"/>
                <a:t>5</a:t>
              </a:r>
              <a:endParaRPr lang="en-GB" sz="96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26261" y="726546"/>
            <a:ext cx="1591792" cy="2370472"/>
            <a:chOff x="745008" y="-1280118"/>
            <a:chExt cx="2050444" cy="3053490"/>
          </a:xfrm>
        </p:grpSpPr>
        <p:sp>
          <p:nvSpPr>
            <p:cNvPr id="29" name="Rounded Rectangle 28"/>
            <p:cNvSpPr/>
            <p:nvPr/>
          </p:nvSpPr>
          <p:spPr>
            <a:xfrm>
              <a:off x="1734778" y="-1280118"/>
              <a:ext cx="1060674" cy="2265846"/>
            </a:xfrm>
            <a:prstGeom prst="roundRect">
              <a:avLst>
                <a:gd name="adj" fmla="val 668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45008" y="-277074"/>
              <a:ext cx="2050444" cy="2050446"/>
            </a:xfrm>
            <a:prstGeom prst="roundRect">
              <a:avLst>
                <a:gd name="adj" fmla="val 668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802062" y="783599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1796355" y="792307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805679" y="-227778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802061" y="-213096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1796355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14" y="3705226"/>
            <a:ext cx="1789640" cy="248588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953250" y="4799645"/>
            <a:ext cx="1139145" cy="1242045"/>
            <a:chOff x="6953250" y="4799645"/>
            <a:chExt cx="1139145" cy="124204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117321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369582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21843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874103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953250" y="5105400"/>
              <a:ext cx="1139145" cy="6858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7120466" y="726545"/>
            <a:ext cx="1286933" cy="1286933"/>
            <a:chOff x="7120466" y="726545"/>
            <a:chExt cx="1286933" cy="1286933"/>
          </a:xfrm>
        </p:grpSpPr>
        <p:sp>
          <p:nvSpPr>
            <p:cNvPr id="5" name="Rounded Rectangle 4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270750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7270750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8092395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7665100" y="127117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9340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683680" y="1540680"/>
            <a:ext cx="3776640" cy="3776640"/>
            <a:chOff x="2658107" y="1271179"/>
            <a:chExt cx="3776640" cy="3776640"/>
          </a:xfrm>
        </p:grpSpPr>
        <p:sp>
          <p:nvSpPr>
            <p:cNvPr id="12" name="Oval 11"/>
            <p:cNvSpPr/>
            <p:nvPr/>
          </p:nvSpPr>
          <p:spPr>
            <a:xfrm>
              <a:off x="2658107" y="1271179"/>
              <a:ext cx="3776640" cy="377664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52000" rtlCol="0" anchor="ctr"/>
            <a:lstStyle/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7200" dirty="0">
                  <a:solidFill>
                    <a:schemeClr val="tx1"/>
                  </a:solidFill>
                </a:rPr>
                <a:t>six</a:t>
              </a:r>
              <a:endParaRPr lang="en-GB" sz="13800" dirty="0">
                <a:solidFill>
                  <a:schemeClr val="tx1"/>
                </a:solidFill>
              </a:endParaRPr>
            </a:p>
            <a:p>
              <a:pPr algn="ctr"/>
              <a:endParaRPr lang="en-GB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68384" y="1727983"/>
              <a:ext cx="1156086" cy="2424286"/>
            </a:xfrm>
            <a:prstGeom prst="rect">
              <a:avLst/>
            </a:prstGeom>
            <a:noFill/>
          </p:spPr>
          <p:txBody>
            <a:bodyPr wrap="none" bIns="252000" rtlCol="0">
              <a:spAutoFit/>
            </a:bodyPr>
            <a:lstStyle/>
            <a:p>
              <a:pPr algn="ctr"/>
              <a:r>
                <a:rPr lang="en-GB" sz="13800" dirty="0"/>
                <a:t>6</a:t>
              </a:r>
              <a:endParaRPr lang="en-GB" sz="96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26261" y="726545"/>
            <a:ext cx="1591792" cy="2370473"/>
            <a:chOff x="745008" y="-1280119"/>
            <a:chExt cx="2050444" cy="3053491"/>
          </a:xfrm>
        </p:grpSpPr>
        <p:sp>
          <p:nvSpPr>
            <p:cNvPr id="37" name="Rounded Rectangle 36"/>
            <p:cNvSpPr/>
            <p:nvPr/>
          </p:nvSpPr>
          <p:spPr>
            <a:xfrm>
              <a:off x="745008" y="-1280119"/>
              <a:ext cx="2050444" cy="3053491"/>
            </a:xfrm>
            <a:prstGeom prst="roundRect">
              <a:avLst>
                <a:gd name="adj" fmla="val 6684"/>
              </a:avLst>
            </a:prstGeom>
            <a:solidFill>
              <a:srgbClr val="2BC5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802062" y="783599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1796355" y="792307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805679" y="-227778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802061" y="-213096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1796355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802061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781" y="4185489"/>
            <a:ext cx="1412492" cy="196200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698425" y="4780595"/>
            <a:ext cx="1511130" cy="1242045"/>
            <a:chOff x="6953250" y="4799645"/>
            <a:chExt cx="1511130" cy="124204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117321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369582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21843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874103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953250" y="5105400"/>
              <a:ext cx="1139145" cy="6858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464380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7120466" y="726545"/>
            <a:ext cx="1286933" cy="1286933"/>
            <a:chOff x="7120466" y="726545"/>
            <a:chExt cx="1286933" cy="1286933"/>
          </a:xfrm>
        </p:grpSpPr>
        <p:sp>
          <p:nvSpPr>
            <p:cNvPr id="5" name="Rounded Rectangle 4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270750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7270750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7270750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8092395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8092395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1744" y="4333687"/>
            <a:ext cx="877002" cy="181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2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683680" y="1540680"/>
            <a:ext cx="3776640" cy="3776640"/>
            <a:chOff x="2658107" y="1271179"/>
            <a:chExt cx="3776640" cy="3776640"/>
          </a:xfrm>
        </p:grpSpPr>
        <p:sp>
          <p:nvSpPr>
            <p:cNvPr id="12" name="Oval 11"/>
            <p:cNvSpPr/>
            <p:nvPr/>
          </p:nvSpPr>
          <p:spPr>
            <a:xfrm>
              <a:off x="2658107" y="1271179"/>
              <a:ext cx="3776640" cy="377664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52000" rtlCol="0" anchor="ctr"/>
            <a:lstStyle/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7200" dirty="0">
                  <a:solidFill>
                    <a:schemeClr val="tx1"/>
                  </a:solidFill>
                </a:rPr>
                <a:t>seven</a:t>
              </a:r>
              <a:endParaRPr lang="en-GB" sz="13800" dirty="0">
                <a:solidFill>
                  <a:schemeClr val="tx1"/>
                </a:solidFill>
              </a:endParaRPr>
            </a:p>
            <a:p>
              <a:pPr algn="ctr"/>
              <a:endParaRPr lang="en-GB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68384" y="1727983"/>
              <a:ext cx="1156086" cy="2424286"/>
            </a:xfrm>
            <a:prstGeom prst="rect">
              <a:avLst/>
            </a:prstGeom>
            <a:noFill/>
          </p:spPr>
          <p:txBody>
            <a:bodyPr wrap="none" bIns="252000" rtlCol="0">
              <a:spAutoFit/>
            </a:bodyPr>
            <a:lstStyle/>
            <a:p>
              <a:pPr algn="ctr"/>
              <a:r>
                <a:rPr lang="en-GB" sz="13800" dirty="0"/>
                <a:t>7</a:t>
              </a:r>
              <a:endParaRPr lang="en-GB" sz="96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24766" y="670375"/>
            <a:ext cx="1298020" cy="2578327"/>
            <a:chOff x="745008" y="-2301881"/>
            <a:chExt cx="2051625" cy="4075253"/>
          </a:xfrm>
        </p:grpSpPr>
        <p:sp>
          <p:nvSpPr>
            <p:cNvPr id="35" name="Rounded Rectangle 34"/>
            <p:cNvSpPr/>
            <p:nvPr/>
          </p:nvSpPr>
          <p:spPr>
            <a:xfrm>
              <a:off x="1733596" y="-2301881"/>
              <a:ext cx="1063037" cy="3053491"/>
            </a:xfrm>
            <a:prstGeom prst="roundRect">
              <a:avLst>
                <a:gd name="adj" fmla="val 6684"/>
              </a:avLst>
            </a:prstGeom>
            <a:solidFill>
              <a:srgbClr val="FF99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45008" y="-1280119"/>
              <a:ext cx="2050444" cy="3053491"/>
            </a:xfrm>
            <a:prstGeom prst="roundRect">
              <a:avLst>
                <a:gd name="adj" fmla="val 6684"/>
              </a:avLst>
            </a:prstGeom>
            <a:solidFill>
              <a:srgbClr val="FF99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802062" y="783599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1796355" y="792307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805679" y="-227778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802061" y="-213096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1796355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802061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1796355" y="-2212183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781" y="4185489"/>
            <a:ext cx="1412492" cy="196200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565075" y="4782022"/>
            <a:ext cx="1753441" cy="1242045"/>
            <a:chOff x="6953250" y="4799645"/>
            <a:chExt cx="1753441" cy="124204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117321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369582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21843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874103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953250" y="5105400"/>
              <a:ext cx="1139145" cy="6858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464380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706691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6115075" y="670375"/>
            <a:ext cx="1110648" cy="1110648"/>
            <a:chOff x="7120466" y="726545"/>
            <a:chExt cx="1286933" cy="1286933"/>
          </a:xfrm>
        </p:grpSpPr>
        <p:sp>
          <p:nvSpPr>
            <p:cNvPr id="5" name="Rounded Rectangle 4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270750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7270750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7270750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8092395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8092395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1005" y="4333687"/>
            <a:ext cx="838480" cy="181618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7342213" y="661915"/>
            <a:ext cx="1110648" cy="1110648"/>
            <a:chOff x="7120466" y="726545"/>
            <a:chExt cx="1286933" cy="1286933"/>
          </a:xfrm>
        </p:grpSpPr>
        <p:sp>
          <p:nvSpPr>
            <p:cNvPr id="42" name="Rounded Rectangle 41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7665100" y="127117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624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683680" y="1540680"/>
            <a:ext cx="3776640" cy="3776640"/>
            <a:chOff x="2658107" y="1271179"/>
            <a:chExt cx="3776640" cy="3776640"/>
          </a:xfrm>
        </p:grpSpPr>
        <p:sp>
          <p:nvSpPr>
            <p:cNvPr id="12" name="Oval 11"/>
            <p:cNvSpPr/>
            <p:nvPr/>
          </p:nvSpPr>
          <p:spPr>
            <a:xfrm>
              <a:off x="2658107" y="1271179"/>
              <a:ext cx="3776640" cy="377664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52000" rtlCol="0" anchor="ctr"/>
            <a:lstStyle/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endParaRPr lang="en-GB" sz="72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7200" dirty="0">
                  <a:solidFill>
                    <a:schemeClr val="tx1"/>
                  </a:solidFill>
                </a:rPr>
                <a:t>eight</a:t>
              </a:r>
              <a:endParaRPr lang="en-GB" sz="13800" dirty="0">
                <a:solidFill>
                  <a:schemeClr val="tx1"/>
                </a:solidFill>
              </a:endParaRPr>
            </a:p>
            <a:p>
              <a:pPr algn="ctr"/>
              <a:endParaRPr lang="en-GB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68384" y="1727983"/>
              <a:ext cx="1156086" cy="2424286"/>
            </a:xfrm>
            <a:prstGeom prst="rect">
              <a:avLst/>
            </a:prstGeom>
            <a:noFill/>
          </p:spPr>
          <p:txBody>
            <a:bodyPr wrap="none" bIns="252000" rtlCol="0">
              <a:spAutoFit/>
            </a:bodyPr>
            <a:lstStyle/>
            <a:p>
              <a:pPr algn="ctr"/>
              <a:r>
                <a:rPr lang="en-GB" sz="13800" dirty="0"/>
                <a:t>8</a:t>
              </a:r>
              <a:endParaRPr lang="en-GB" sz="96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24766" y="670375"/>
            <a:ext cx="1298021" cy="2578327"/>
            <a:chOff x="745008" y="-2301881"/>
            <a:chExt cx="2051627" cy="4075253"/>
          </a:xfrm>
        </p:grpSpPr>
        <p:sp>
          <p:nvSpPr>
            <p:cNvPr id="35" name="Rounded Rectangle 34"/>
            <p:cNvSpPr/>
            <p:nvPr/>
          </p:nvSpPr>
          <p:spPr>
            <a:xfrm>
              <a:off x="745010" y="-2301881"/>
              <a:ext cx="2051625" cy="3053492"/>
            </a:xfrm>
            <a:prstGeom prst="roundRect">
              <a:avLst>
                <a:gd name="adj" fmla="val 6684"/>
              </a:avLst>
            </a:prstGeom>
            <a:solidFill>
              <a:srgbClr val="2BC6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45008" y="-1280119"/>
              <a:ext cx="2050444" cy="3053491"/>
            </a:xfrm>
            <a:prstGeom prst="roundRect">
              <a:avLst>
                <a:gd name="adj" fmla="val 6684"/>
              </a:avLst>
            </a:prstGeom>
            <a:solidFill>
              <a:srgbClr val="2BC6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802062" y="783599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1796355" y="792307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805679" y="-227778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802061" y="-213096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1796355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802061" y="-1209791"/>
              <a:ext cx="932717" cy="932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1796355" y="-2212183"/>
              <a:ext cx="932716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802061" y="-2212836"/>
              <a:ext cx="932717" cy="9327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781" y="4185489"/>
            <a:ext cx="1412492" cy="196200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330067" y="4820121"/>
            <a:ext cx="2001091" cy="1242046"/>
            <a:chOff x="6953250" y="4799644"/>
            <a:chExt cx="2001091" cy="124204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117321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369582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21843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874103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953250" y="5105400"/>
              <a:ext cx="1139145" cy="6858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464380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706691" y="4799645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954341" y="4799644"/>
              <a:ext cx="0" cy="124204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6115075" y="670375"/>
            <a:ext cx="1110648" cy="1110648"/>
            <a:chOff x="7120466" y="726545"/>
            <a:chExt cx="1286933" cy="1286933"/>
          </a:xfrm>
        </p:grpSpPr>
        <p:sp>
          <p:nvSpPr>
            <p:cNvPr id="5" name="Rounded Rectangle 4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270750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7270750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7270750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8092395" y="1672824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8092395" y="1268011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5916" y="4254709"/>
            <a:ext cx="939776" cy="1892788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7343219" y="652802"/>
            <a:ext cx="1128221" cy="1128221"/>
            <a:chOff x="7120466" y="726545"/>
            <a:chExt cx="1286933" cy="1286933"/>
          </a:xfrm>
        </p:grpSpPr>
        <p:sp>
          <p:nvSpPr>
            <p:cNvPr id="52" name="Rounded Rectangle 51"/>
            <p:cNvSpPr/>
            <p:nvPr/>
          </p:nvSpPr>
          <p:spPr>
            <a:xfrm>
              <a:off x="7120466" y="726545"/>
              <a:ext cx="1286933" cy="1286933"/>
            </a:xfrm>
            <a:prstGeom prst="roundRect">
              <a:avLst>
                <a:gd name="adj" fmla="val 2851"/>
              </a:avLst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7282497" y="1700656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8092395" y="863199"/>
              <a:ext cx="197664" cy="1976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9567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1238</TotalTime>
  <Words>46</Words>
  <Application>Microsoft Office PowerPoint</Application>
  <PresentationFormat>On-screen Show (4:3)</PresentationFormat>
  <Paragraphs>84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SF Cartoonist Hand</vt:lpstr>
      <vt:lpstr>Sassoon Infant Rg</vt:lpstr>
      <vt:lpstr>Calibri</vt:lpstr>
      <vt:lpstr>Arial</vt:lpstr>
      <vt:lpstr>Sassoon Infant Md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Maryam Shouman</cp:lastModifiedBy>
  <cp:revision>138</cp:revision>
  <dcterms:created xsi:type="dcterms:W3CDTF">2014-10-01T16:09:27Z</dcterms:created>
  <dcterms:modified xsi:type="dcterms:W3CDTF">2024-01-04T01:48:12Z</dcterms:modified>
</cp:coreProperties>
</file>