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58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D35C2-AFC8-ABCA-430E-4775D566A77D}" v="6" dt="2024-02-11T00:19:0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0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87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17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69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9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dirty="0">
                <a:solidFill>
                  <a:srgbClr val="2A3990"/>
                </a:solidFill>
                <a:latin typeface="Candara"/>
                <a:sym typeface="Candara"/>
              </a:rPr>
              <a:t>Term 3</a:t>
            </a:r>
            <a:endParaRPr lang="en" sz="7200" b="1" dirty="0">
              <a:solidFill>
                <a:srgbClr val="2A3990"/>
              </a:solidFill>
              <a:latin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Arial"/>
                <a:cs typeface="Arial"/>
                <a:sym typeface="Candara"/>
              </a:rPr>
              <a:t>Week 1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Co-operative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26A4A26-106A-C432-4018-0B5D5BC6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10" y="1848262"/>
            <a:ext cx="8396529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Cooperative: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Synonym: Collaborative, helpful, united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Antonym: Uncooperative, unhelpful.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Meaning: Willing to work together with others towards a common goal or purpose.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CFB3F2-B10A-2B23-2CA9-8CB0D699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47" y="-184666"/>
            <a:ext cx="1847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Re-Orienting The Legal Framework For Co-Operative Society Organisations">
            <a:extLst>
              <a:ext uri="{FF2B5EF4-FFF2-40B4-BE49-F238E27FC236}">
                <a16:creationId xmlns:a16="http://schemas.microsoft.com/office/drawing/2014/main" id="{9F9ABDEE-15AD-9129-49AA-52E22D56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692938"/>
            <a:ext cx="3414714" cy="1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selfish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8767D-33E0-F26A-F7A2-43613B81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994" y="2125260"/>
            <a:ext cx="8302882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Synonym: Egocentric, self-centered.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Antonym: Selfless, generous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Meaning: Concerned primarily with one's own interests, benefits, or well-being.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5DB7F9-A2F6-7B95-1773-212C88F8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47" y="-184666"/>
            <a:ext cx="1847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New Yale Study: Selfish People Don't Remember Being Selfish | Inc.com">
            <a:extLst>
              <a:ext uri="{FF2B5EF4-FFF2-40B4-BE49-F238E27FC236}">
                <a16:creationId xmlns:a16="http://schemas.microsoft.com/office/drawing/2014/main" id="{3DE1F259-90CE-D64D-D91C-319B9E7F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818670"/>
            <a:ext cx="3602186" cy="20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8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gritty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E74A86-4284-6F74-822D-08EEE192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5" y="1602255"/>
            <a:ext cx="4067790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Synonym: Tough, resilient, determined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Antonym: Soft, delicate.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Meaning: Having courage, resolve, and perseverance, especially in the face of challenges or adversity.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2B619A-F913-C931-CB52-191D4771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47" y="-184666"/>
            <a:ext cx="1847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Bedroom Decorations,Personalized Women Soccer Player Watercolor Print I Am  Strong Quote Poster Custom Name Female Soccer Gift for Girl Footballer ...">
            <a:extLst>
              <a:ext uri="{FF2B5EF4-FFF2-40B4-BE49-F238E27FC236}">
                <a16:creationId xmlns:a16="http://schemas.microsoft.com/office/drawing/2014/main" id="{1C59625D-D6C0-A6F1-65AC-DCE05BB6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69" y="789708"/>
            <a:ext cx="4838055" cy="40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Dashed out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Synonym: Raced out, hurried out.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Antonym: Strolled out.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Meaning: Moved quickly or suddenly out of a place or location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4" name="Picture 4" descr="dash out">
            <a:extLst>
              <a:ext uri="{FF2B5EF4-FFF2-40B4-BE49-F238E27FC236}">
                <a16:creationId xmlns:a16="http://schemas.microsoft.com/office/drawing/2014/main" id="{A8D1D4D4-AF43-447D-287A-3700D881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1494830"/>
            <a:ext cx="3402161" cy="21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3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Scrambled down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4552305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Synonym: rushed down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Antonym: climbed up slowly, Meaning: Came down quickly and with effort. 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6146" name="Picture 2" descr="Scramble down hi-res stock photography and images - Alamy">
            <a:extLst>
              <a:ext uri="{FF2B5EF4-FFF2-40B4-BE49-F238E27FC236}">
                <a16:creationId xmlns:a16="http://schemas.microsoft.com/office/drawing/2014/main" id="{94E95D29-F635-B27C-0E4B-F37B151D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52" y="692938"/>
            <a:ext cx="2693972" cy="41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9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rushed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Synonym: Hurried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Antonym: Relaxed, unhurried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Meaning: Done with great speed or urgency.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7170" name="Picture 2" descr="41 Rushed Stock Illustrations ...">
            <a:extLst>
              <a:ext uri="{FF2B5EF4-FFF2-40B4-BE49-F238E27FC236}">
                <a16:creationId xmlns:a16="http://schemas.microsoft.com/office/drawing/2014/main" id="{202EDBEE-B433-DC3F-4FD3-B2ADD033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81" y="950119"/>
            <a:ext cx="2947343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90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2" ma:contentTypeDescription="Create a new document." ma:contentTypeScope="" ma:versionID="d3144a50550301a052bfafd39d46fa77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5889e1ea16ed8019ef316618851e3138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BE8AC-9B4B-48A3-822D-2132B8A65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FB9371-3E80-4046-AE43-231AA3B331A6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3.xml><?xml version="1.0" encoding="utf-8"?>
<ds:datastoreItem xmlns:ds="http://schemas.openxmlformats.org/officeDocument/2006/customXml" ds:itemID="{EEAB06FF-9CE1-4FA1-AB46-CF91F8248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180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Söhne</vt:lpstr>
      <vt:lpstr>Google Sans</vt:lpstr>
      <vt:lpstr>Arial</vt:lpstr>
      <vt:lpstr>Candara</vt:lpstr>
      <vt:lpstr>Roboto</vt:lpstr>
      <vt:lpstr>Comic Sans MS</vt:lpstr>
      <vt:lpstr>Simple Light</vt:lpstr>
      <vt:lpstr>Geometric</vt:lpstr>
      <vt:lpstr>PowerPoint Presentation</vt:lpstr>
      <vt:lpstr>Co-operative</vt:lpstr>
      <vt:lpstr>selfish</vt:lpstr>
      <vt:lpstr>gritty</vt:lpstr>
      <vt:lpstr>Dashed out</vt:lpstr>
      <vt:lpstr>Scrambled down</vt:lpstr>
      <vt:lpstr>rushed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</cp:revision>
  <dcterms:modified xsi:type="dcterms:W3CDTF">2024-04-20T18:43:11Z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