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59" r:id="rId6"/>
    <p:sldId id="260" r:id="rId7"/>
    <p:sldId id="264" r:id="rId8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426089" y="785553"/>
            <a:ext cx="6136004" cy="5880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4500" kern="0" spc="40" dirty="0">
                <a:solidFill>
                  <a:srgbClr val="007DB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Comparative Adj</a:t>
            </a:r>
            <a:r>
              <a:rPr sz="4500" kern="0" spc="30" dirty="0">
                <a:solidFill>
                  <a:srgbClr val="007DB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ectives</a:t>
            </a:r>
            <a:endParaRPr lang="en-US" alt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7"/>
          </a:xfrm>
          <a:prstGeom prst="rect">
            <a:avLst/>
          </a:prstGeom>
        </p:spPr>
      </p:pic>
      <p:sp>
        <p:nvSpPr>
          <p:cNvPr id="8" name="rect"/>
          <p:cNvSpPr/>
          <p:nvPr/>
        </p:nvSpPr>
        <p:spPr>
          <a:xfrm>
            <a:off x="503681" y="512826"/>
            <a:ext cx="8138160" cy="2193035"/>
          </a:xfrm>
          <a:prstGeom prst="rect">
            <a:avLst/>
          </a:prstGeom>
          <a:solidFill>
            <a:srgbClr val="FFF9E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490727" y="499872"/>
          <a:ext cx="8163559" cy="2218690"/>
        </p:xfrm>
        <a:graphic>
          <a:graphicData uri="http://schemas.openxmlformats.org/drawingml/2006/table">
            <a:tbl>
              <a:tblPr/>
              <a:tblGrid>
                <a:gridCol w="8163559"/>
              </a:tblGrid>
              <a:tr h="21932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685540" algn="l" rtl="0" eaLnBrk="0">
                        <a:lnSpc>
                          <a:spcPct val="80000"/>
                        </a:lnSpc>
                      </a:pPr>
                      <a:r>
                        <a:rPr sz="3600" b="1" kern="0" spc="-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Aim</a:t>
                      </a:r>
                      <a:endParaRPr lang="en-US" altLang="en-US" sz="3600" dirty="0"/>
                    </a:p>
                    <a:p>
                      <a:pPr algn="l" rtl="0" eaLnBrk="0">
                        <a:lnSpc>
                          <a:spcPct val="16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410210" algn="l" rtl="0" eaLnBrk="0">
                        <a:lnSpc>
                          <a:spcPts val="2095"/>
                        </a:lnSpc>
                        <a:spcBef>
                          <a:spcPts val="0"/>
                        </a:spcBef>
                      </a:pP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7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understand</a:t>
                      </a:r>
                      <a:r>
                        <a:rPr sz="17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and</a:t>
                      </a:r>
                      <a:r>
                        <a:rPr sz="1700" kern="0" spc="1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us</a:t>
                      </a:r>
                      <a:r>
                        <a:rPr sz="17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</a:t>
                      </a:r>
                      <a:r>
                        <a:rPr sz="17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comparative</a:t>
                      </a:r>
                      <a:r>
                        <a:rPr sz="17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adjectives.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EF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EF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EF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EF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7288" y="2956559"/>
            <a:ext cx="1196721" cy="121894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89092" y="2912617"/>
            <a:ext cx="1138174" cy="1242567"/>
          </a:xfrm>
          <a:prstGeom prst="rect">
            <a:avLst/>
          </a:prstGeom>
        </p:spPr>
      </p:pic>
      <p:graphicFrame>
        <p:nvGraphicFramePr>
          <p:cNvPr id="5" name="table 14"/>
          <p:cNvGraphicFramePr>
            <a:graphicFrameLocks noGrp="1"/>
          </p:cNvGraphicFramePr>
          <p:nvPr/>
        </p:nvGraphicFramePr>
        <p:xfrm>
          <a:off x="388620" y="168275"/>
          <a:ext cx="8246110" cy="5908040"/>
        </p:xfrm>
        <a:graphic>
          <a:graphicData uri="http://schemas.openxmlformats.org/drawingml/2006/table">
            <a:tbl>
              <a:tblPr/>
              <a:tblGrid>
                <a:gridCol w="4471670"/>
                <a:gridCol w="3774440"/>
              </a:tblGrid>
              <a:tr h="2457450">
                <a:tc gridSpan="2"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48970" algn="l" rtl="0" eaLnBrk="0">
                        <a:lnSpc>
                          <a:spcPct val="84000"/>
                        </a:lnSpc>
                      </a:pP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What</a:t>
                      </a:r>
                      <a:r>
                        <a:rPr sz="3600" b="1" kern="0" spc="3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3600" b="1" kern="0" spc="2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3600" b="1" kern="0" spc="2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Comparative</a:t>
                      </a:r>
                      <a:r>
                        <a:rPr sz="3600" b="1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Adjective?</a:t>
                      </a:r>
                      <a:endParaRPr lang="en-US" altLang="en-US" sz="3600" dirty="0"/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marL="518160" algn="l" rtl="0" eaLnBrk="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comparative</a:t>
                      </a:r>
                      <a:r>
                        <a:rPr sz="1800" kern="0" spc="16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</a:t>
                      </a:r>
                      <a:r>
                        <a:rPr sz="1800" kern="0" spc="24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1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used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8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compare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one</a:t>
                      </a:r>
                      <a:r>
                        <a:rPr sz="18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pers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on,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action,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thing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lang="en-US" altLang="en-US" sz="1800" dirty="0"/>
                    </a:p>
                    <a:p>
                      <a:pPr marL="959485" algn="l" rtl="0" eaLnBrk="0">
                        <a:lnSpc>
                          <a:spcPts val="2215"/>
                        </a:lnSpc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state</a:t>
                      </a:r>
                      <a:r>
                        <a:rPr sz="1800" kern="0" spc="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8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another</a:t>
                      </a:r>
                      <a:r>
                        <a:rPr sz="1800" kern="0" spc="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sz="18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It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adds</a:t>
                      </a:r>
                      <a:r>
                        <a:rPr sz="1800" kern="0" spc="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suffix</a:t>
                      </a:r>
                      <a:r>
                        <a:rPr sz="1800" kern="0" spc="16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2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1800" kern="0" spc="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er</a:t>
                      </a:r>
                      <a:r>
                        <a:rPr sz="1800" kern="0" spc="2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original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</a:t>
                      </a:r>
                      <a:r>
                        <a:rPr sz="1800" kern="0" spc="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marL="3324225" algn="l" rtl="0" eaLnBrk="0">
                        <a:lnSpc>
                          <a:spcPts val="2950"/>
                        </a:lnSpc>
                        <a:spcBef>
                          <a:spcPts val="0"/>
                        </a:spcBef>
                      </a:pPr>
                      <a:r>
                        <a:rPr sz="24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</a:t>
                      </a:r>
                      <a:r>
                        <a:rPr sz="2400" kern="0" spc="3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400" kern="0" spc="-3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bright</a:t>
                      </a:r>
                      <a:r>
                        <a:rPr sz="2400" kern="0" spc="-3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er</a:t>
                      </a:r>
                      <a:endParaRPr lang="en-US" altLang="en-US" sz="2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↓↓↑</a:t>
                      </a:r>
                      <a:endParaRPr lang="en-US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8190">
                <a:tc gridSpan="2"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300" dirty="0"/>
                    </a:p>
                    <a:p>
                      <a:pPr marL="711835" algn="l" rtl="0" eaLnBrk="0">
                        <a:lnSpc>
                          <a:spcPts val="2235"/>
                        </a:lnSpc>
                        <a:spcBef>
                          <a:spcPts val="0"/>
                        </a:spcBef>
                      </a:pPr>
                      <a:r>
                        <a:rPr lang="en-US" sz="1800" kern="0" spc="1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                          </a:t>
                      </a:r>
                      <a:endParaRPr sz="1800" kern="0" spc="10" dirty="0">
                        <a:solidFill>
                          <a:srgbClr val="E01D59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835" algn="l" rtl="0" eaLnBrk="0">
                        <a:lnSpc>
                          <a:spcPts val="2235"/>
                        </a:lnSpc>
                        <a:spcBef>
                          <a:spcPts val="0"/>
                        </a:spcBef>
                      </a:pPr>
                      <a:r>
                        <a:rPr lang="en-US" sz="1800" kern="0" spc="1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                   </a:t>
                      </a:r>
                      <a:r>
                        <a:rPr lang="en-US" sz="4800" kern="0" spc="1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</a:t>
                      </a:r>
                      <a:endParaRPr sz="4800" kern="0" spc="10" dirty="0">
                        <a:solidFill>
                          <a:srgbClr val="E01D59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835" algn="l" rtl="0" eaLnBrk="0">
                        <a:lnSpc>
                          <a:spcPts val="2235"/>
                        </a:lnSpc>
                        <a:spcBef>
                          <a:spcPts val="0"/>
                        </a:spcBef>
                      </a:pPr>
                      <a:r>
                        <a:rPr lang="en-US" sz="1800" kern="0" spc="1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 </a:t>
                      </a:r>
                      <a:r>
                        <a:rPr sz="1800" kern="0" spc="1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‘</a:t>
                      </a:r>
                      <a:r>
                        <a:rPr sz="1800" kern="0" spc="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bright</a:t>
                      </a:r>
                      <a:r>
                        <a:rPr sz="1800" kern="0" spc="1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’</a:t>
                      </a:r>
                      <a:r>
                        <a:rPr sz="1800" kern="0" spc="23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1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4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original</a:t>
                      </a:r>
                      <a:r>
                        <a:rPr sz="1800" kern="0" spc="16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</a:t>
                      </a:r>
                      <a:r>
                        <a:rPr sz="1800" kern="0" spc="1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  </a:t>
                      </a:r>
                      <a:r>
                        <a:rPr sz="1800" kern="0" spc="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800" kern="0" spc="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‘-er’</a:t>
                      </a:r>
                      <a:r>
                        <a:rPr sz="1800" kern="0" spc="23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 the suffix.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2761615" algn="l" rtl="0" eaLnBrk="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It</a:t>
                      </a:r>
                      <a:r>
                        <a:rPr sz="1800" kern="0" spc="2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comparing</a:t>
                      </a:r>
                      <a:r>
                        <a:rPr sz="1800" kern="0" spc="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two</a:t>
                      </a:r>
                      <a:r>
                        <a:rPr sz="1800" b="1" kern="0" spc="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things</a:t>
                      </a:r>
                      <a:r>
                        <a:rPr sz="1800" b="1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only</a:t>
                      </a:r>
                      <a:r>
                        <a:rPr sz="1800" kern="0" spc="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en-US" sz="1800" dirty="0"/>
                    </a:p>
                    <a:p>
                      <a:pPr marL="2132965" algn="l" rtl="0" eaLnBrk="0">
                        <a:lnSpc>
                          <a:spcPts val="2215"/>
                        </a:lnSpc>
                      </a:pP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 Sam’s torch</a:t>
                      </a:r>
                      <a:r>
                        <a:rPr sz="1800" kern="0" spc="2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1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bright</a:t>
                      </a:r>
                      <a:r>
                        <a:rPr sz="1800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er</a:t>
                      </a:r>
                      <a:r>
                        <a:rPr sz="1800" kern="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than</a:t>
                      </a:r>
                      <a:r>
                        <a:rPr sz="1800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John’s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torch.</a:t>
                      </a:r>
                      <a:endParaRPr sz="1800" kern="0" spc="-20" dirty="0">
                        <a:solidFill>
                          <a:srgbClr val="1C1C1C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2965" algn="l" rtl="0" eaLnBrk="0">
                        <a:lnSpc>
                          <a:spcPts val="2215"/>
                        </a:lnSpc>
                      </a:pPr>
                      <a:endParaRPr lang="en-US" altLang="en-US" sz="1800" dirty="0"/>
                    </a:p>
                    <a:p>
                      <a:pPr marL="2132965" algn="l" rtl="0" eaLnBrk="0">
                        <a:lnSpc>
                          <a:spcPts val="2215"/>
                        </a:lnSpc>
                      </a:pPr>
                      <a:r>
                        <a:rPr lang="en-US" altLang="en-US" sz="1800" dirty="0"/>
                        <a:t>The word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than 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always comes after the adjective.</a:t>
                      </a:r>
                      <a:endParaRPr lang="en-US" alt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2132965" algn="l" rtl="0" eaLnBrk="0">
                        <a:lnSpc>
                          <a:spcPts val="2215"/>
                        </a:lnSpc>
                      </a:pPr>
                      <a:endParaRPr lang="en-US" alt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2132965" algn="l" rtl="0" eaLnBrk="0">
                        <a:lnSpc>
                          <a:spcPts val="2215"/>
                        </a:lnSpc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As there is a comparision  between two items.</a:t>
                      </a:r>
                      <a:endParaRPr lang="en-US" alt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2132965" algn="l" rtl="0" eaLnBrk="0">
                        <a:lnSpc>
                          <a:spcPts val="2215"/>
                        </a:lnSpc>
                      </a:pPr>
                      <a:endParaRPr lang="en-US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484245" y="2602865"/>
            <a:ext cx="1017270" cy="783590"/>
          </a:xfrm>
          <a:prstGeom prst="straightConnector1">
            <a:avLst/>
          </a:prstGeom>
          <a:ln w="28575" cmpd="sng">
            <a:solidFill>
              <a:srgbClr val="E12769"/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183505" y="2602865"/>
            <a:ext cx="624205" cy="80200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7"/>
          </a:xfrm>
          <a:prstGeom prst="rect">
            <a:avLst/>
          </a:prstGeom>
        </p:spPr>
      </p:pic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445008" y="426720"/>
          <a:ext cx="8246110" cy="5982970"/>
        </p:xfrm>
        <a:graphic>
          <a:graphicData uri="http://schemas.openxmlformats.org/drawingml/2006/table">
            <a:tbl>
              <a:tblPr/>
              <a:tblGrid>
                <a:gridCol w="8246110"/>
              </a:tblGrid>
              <a:tr h="595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48970" algn="l" rtl="0" eaLnBrk="0">
                        <a:lnSpc>
                          <a:spcPct val="84000"/>
                        </a:lnSpc>
                      </a:pP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What</a:t>
                      </a:r>
                      <a:r>
                        <a:rPr sz="3600" b="1" kern="0" spc="3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3600" b="1" kern="0" spc="2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3600" b="1" kern="0" spc="2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Comparative</a:t>
                      </a:r>
                      <a:r>
                        <a:rPr sz="3600" b="1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Adjective?</a:t>
                      </a:r>
                      <a:endParaRPr lang="en-US" altLang="en-US" sz="3600" dirty="0"/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marL="327025" algn="l" rtl="0" eaLnBrk="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 suffix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-er</a:t>
                      </a:r>
                      <a:r>
                        <a:rPr sz="1800" kern="0" spc="23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added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 the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end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of the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iginal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 to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show that</a:t>
                      </a:r>
                      <a:r>
                        <a:rPr sz="1800" kern="0" spc="2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it</a:t>
                      </a:r>
                      <a:r>
                        <a:rPr sz="18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endParaRPr lang="en-US" altLang="en-US" sz="1800" dirty="0"/>
                    </a:p>
                    <a:p>
                      <a:pPr marL="1166495" algn="l" rtl="0" eaLnBrk="0">
                        <a:lnSpc>
                          <a:spcPts val="2215"/>
                        </a:lnSpc>
                      </a:pP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being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compared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one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other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person,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action,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thi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ng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 state.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marL="1350010" algn="l" rtl="0" eaLnBrk="0">
                        <a:lnSpc>
                          <a:spcPts val="2215"/>
                        </a:lnSpc>
                        <a:spcBef>
                          <a:spcPts val="540"/>
                        </a:spcBef>
                      </a:pP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Sometimes,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root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spelling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does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not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change</a:t>
                      </a:r>
                      <a:r>
                        <a:rPr sz="1800" kern="0" spc="-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3634105" algn="l" rtl="0" eaLnBrk="0">
                        <a:lnSpc>
                          <a:spcPts val="1320"/>
                        </a:lnSpc>
                        <a:spcBef>
                          <a:spcPts val="550"/>
                        </a:spcBef>
                      </a:pP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warm</a:t>
                      </a:r>
                      <a:endParaRPr lang="en-US" altLang="en-US" sz="1800" dirty="0"/>
                    </a:p>
                    <a:p>
                      <a:pPr marL="1810385" algn="l" rtl="0" eaLnBrk="0">
                        <a:lnSpc>
                          <a:spcPts val="2215"/>
                        </a:lnSpc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weather</a:t>
                      </a:r>
                      <a:r>
                        <a:rPr sz="1800" kern="0" spc="2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warm</a:t>
                      </a:r>
                      <a:r>
                        <a:rPr sz="1800" kern="0" spc="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er</a:t>
                      </a:r>
                      <a:r>
                        <a:rPr sz="1800" kern="0" spc="11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today</a:t>
                      </a:r>
                      <a:r>
                        <a:rPr sz="1800" kern="0" spc="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than</a:t>
                      </a:r>
                      <a:r>
                        <a:rPr sz="1800" kern="0" spc="22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yesterday</a:t>
                      </a:r>
                      <a:r>
                        <a:rPr sz="1800" kern="0" spc="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615315" algn="l" rtl="0" eaLnBrk="0">
                        <a:lnSpc>
                          <a:spcPts val="2215"/>
                        </a:lnSpc>
                        <a:spcBef>
                          <a:spcPts val="0"/>
                        </a:spcBef>
                      </a:pP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Other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times, the</a:t>
                      </a:r>
                      <a:r>
                        <a:rPr sz="1800" kern="0" spc="2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root</a:t>
                      </a:r>
                      <a:r>
                        <a:rPr sz="1800" kern="0" spc="14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</a:t>
                      </a:r>
                      <a:r>
                        <a:rPr sz="1800" kern="0" spc="13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spelling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ch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anges,</a:t>
                      </a:r>
                      <a:r>
                        <a:rPr sz="1800" kern="0" spc="1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as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 these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examples: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4"/>
          <p:cNvGraphicFramePr>
            <a:graphicFrameLocks noGrp="1"/>
          </p:cNvGraphicFramePr>
          <p:nvPr/>
        </p:nvGraphicFramePr>
        <p:xfrm>
          <a:off x="760476" y="4175759"/>
          <a:ext cx="7622540" cy="829945"/>
        </p:xfrm>
        <a:graphic>
          <a:graphicData uri="http://schemas.openxmlformats.org/drawingml/2006/table">
            <a:tbl>
              <a:tblPr>
                <a:solidFill>
                  <a:srgbClr val="FAF4D6"/>
                </a:solidFill>
              </a:tblPr>
              <a:tblGrid>
                <a:gridCol w="7622540"/>
              </a:tblGrid>
              <a:tr h="820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3293745" algn="l" rtl="0" eaLnBrk="0">
                        <a:lnSpc>
                          <a:spcPts val="2175"/>
                        </a:lnSpc>
                        <a:spcBef>
                          <a:spcPts val="5"/>
                        </a:spcBef>
                      </a:pPr>
                      <a:r>
                        <a:rPr sz="1800" kern="0" spc="-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</a:t>
                      </a:r>
                      <a:r>
                        <a:rPr sz="1800" kern="0" spc="2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6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happy</a:t>
                      </a:r>
                      <a:endParaRPr lang="en-US" altLang="en-US" sz="1800" dirty="0"/>
                    </a:p>
                    <a:p>
                      <a:pPr marL="2172970" algn="l" rtl="0" eaLnBrk="0">
                        <a:lnSpc>
                          <a:spcPts val="2215"/>
                        </a:lnSpc>
                      </a:pP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boy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happi</a:t>
                      </a:r>
                      <a:r>
                        <a:rPr sz="1800" kern="0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er </a:t>
                      </a:r>
                      <a:r>
                        <a:rPr sz="1800" kern="0" spc="-1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than</a:t>
                      </a:r>
                      <a:r>
                        <a:rPr sz="1800" kern="0" spc="11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girl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1552955" y="5082540"/>
          <a:ext cx="6308724" cy="828675"/>
        </p:xfrm>
        <a:graphic>
          <a:graphicData uri="http://schemas.openxmlformats.org/drawingml/2006/table">
            <a:tbl>
              <a:tblPr>
                <a:solidFill>
                  <a:srgbClr val="FAF4D6"/>
                </a:solidFill>
              </a:tblPr>
              <a:tblGrid>
                <a:gridCol w="6308724"/>
              </a:tblGrid>
              <a:tr h="819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marL="2660650" algn="l" rtl="0" eaLnBrk="0">
                        <a:lnSpc>
                          <a:spcPts val="2170"/>
                        </a:lnSpc>
                        <a:spcBef>
                          <a:spcPts val="5"/>
                        </a:spcBef>
                      </a:pPr>
                      <a:r>
                        <a:rPr sz="1800" kern="0" spc="-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</a:t>
                      </a:r>
                      <a:r>
                        <a:rPr sz="1800" kern="0" spc="2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7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big</a:t>
                      </a:r>
                      <a:endParaRPr lang="en-US" altLang="en-US" sz="1800" dirty="0"/>
                    </a:p>
                    <a:p>
                      <a:pPr marL="1599565" algn="l" rtl="0" eaLnBrk="0">
                        <a:lnSpc>
                          <a:spcPts val="2215"/>
                        </a:lnSpc>
                      </a:pP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My</a:t>
                      </a:r>
                      <a:r>
                        <a:rPr sz="18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car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1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bigg</a:t>
                      </a:r>
                      <a:r>
                        <a:rPr sz="1800" kern="0" spc="-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er</a:t>
                      </a:r>
                      <a:r>
                        <a:rPr sz="1800" kern="0" spc="1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than</a:t>
                      </a:r>
                      <a:r>
                        <a:rPr sz="1800" kern="0" spc="21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yours.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</a:tr>
            </a:tbl>
          </a:graphicData>
        </a:graphic>
      </p:graphicFrame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00316" y="4794503"/>
            <a:ext cx="1287780" cy="129844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5904" y="4794503"/>
            <a:ext cx="1287779" cy="1298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7"/>
          </a:xfrm>
          <a:prstGeom prst="rect">
            <a:avLst/>
          </a:prstGeom>
        </p:spPr>
      </p:pic>
      <p:graphicFrame>
        <p:nvGraphicFramePr>
          <p:cNvPr id="34" name="table 34"/>
          <p:cNvGraphicFramePr>
            <a:graphicFrameLocks noGrp="1"/>
          </p:cNvGraphicFramePr>
          <p:nvPr/>
        </p:nvGraphicFramePr>
        <p:xfrm>
          <a:off x="445008" y="426720"/>
          <a:ext cx="8246110" cy="5982970"/>
        </p:xfrm>
        <a:graphic>
          <a:graphicData uri="http://schemas.openxmlformats.org/drawingml/2006/table">
            <a:tbl>
              <a:tblPr/>
              <a:tblGrid>
                <a:gridCol w="8246110"/>
              </a:tblGrid>
              <a:tr h="595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48970" algn="l" rtl="0" eaLnBrk="0">
                        <a:lnSpc>
                          <a:spcPct val="84000"/>
                        </a:lnSpc>
                      </a:pP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What</a:t>
                      </a:r>
                      <a:r>
                        <a:rPr sz="3600" b="1" kern="0" spc="3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3600" b="1" kern="0" spc="2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3600" b="1" kern="0" spc="2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Comparative</a:t>
                      </a:r>
                      <a:r>
                        <a:rPr sz="3600" b="1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Adjective?</a:t>
                      </a:r>
                      <a:endParaRPr lang="en-US" altLang="en-US" sz="3600" dirty="0"/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marL="823595" algn="l" rtl="0" eaLnBrk="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Can</a:t>
                      </a:r>
                      <a:r>
                        <a:rPr sz="1800" kern="0" spc="1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you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add the suffix ‘</a:t>
                      </a:r>
                      <a:r>
                        <a:rPr sz="1800" kern="0" spc="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-e</a:t>
                      </a:r>
                      <a:r>
                        <a:rPr sz="1800" kern="0" spc="-1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’ to</a:t>
                      </a:r>
                      <a:r>
                        <a:rPr sz="18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these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adjectives,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800" kern="0" spc="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turn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them</a:t>
                      </a:r>
                      <a:r>
                        <a:rPr sz="1800" kern="0" spc="2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into</a:t>
                      </a:r>
                      <a:endParaRPr lang="en-US" altLang="en-US" sz="1800" dirty="0"/>
                    </a:p>
                    <a:p>
                      <a:pPr marL="1259840" algn="l" rtl="0" eaLnBrk="0">
                        <a:lnSpc>
                          <a:spcPts val="2215"/>
                        </a:lnSpc>
                      </a:pP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comparative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adjectives</a:t>
                      </a:r>
                      <a:r>
                        <a:rPr sz="1800" kern="0" spc="1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and then</a:t>
                      </a:r>
                      <a:r>
                        <a:rPr sz="1800" kern="0" spc="2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put them</a:t>
                      </a:r>
                      <a:r>
                        <a:rPr sz="1800" kern="0" spc="2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sentence?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719455" algn="l" rtl="0" eaLnBrk="0">
                        <a:lnSpc>
                          <a:spcPts val="2215"/>
                        </a:lnSpc>
                        <a:spcBef>
                          <a:spcPts val="545"/>
                        </a:spcBef>
                      </a:pP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Can</a:t>
                      </a:r>
                      <a:r>
                        <a:rPr sz="1800" kern="0" spc="1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you write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your sen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tences</a:t>
                      </a:r>
                      <a:r>
                        <a:rPr sz="1800" kern="0" spc="1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down? Take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care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with</a:t>
                      </a:r>
                      <a:r>
                        <a:rPr sz="18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your spellings.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3654425" algn="l" rtl="0" eaLnBrk="0">
                        <a:lnSpc>
                          <a:spcPts val="2175"/>
                        </a:lnSpc>
                        <a:spcBef>
                          <a:spcPts val="540"/>
                        </a:spcBef>
                      </a:pP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small</a:t>
                      </a:r>
                      <a:endParaRPr lang="en-US" altLang="en-US" sz="1800" dirty="0"/>
                    </a:p>
                    <a:p>
                      <a:pPr marL="1988820" algn="l" rtl="0" eaLnBrk="0">
                        <a:lnSpc>
                          <a:spcPts val="2235"/>
                        </a:lnSpc>
                      </a:pP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mouse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was </a:t>
                      </a:r>
                      <a:r>
                        <a:rPr sz="1800" kern="0" spc="-20" dirty="0">
                          <a:solidFill>
                            <a:srgbClr val="E01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small</a:t>
                      </a:r>
                      <a:r>
                        <a:rPr sz="1800" kern="0" spc="-2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er </a:t>
                      </a:r>
                      <a:r>
                        <a:rPr sz="1800" kern="0" spc="-2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than</a:t>
                      </a:r>
                      <a:r>
                        <a:rPr sz="1800" kern="0" spc="110" dirty="0">
                          <a:solidFill>
                            <a:srgbClr val="C0504D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elep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hant.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3192145" algn="l" rtl="0" eaLnBrk="0">
                        <a:lnSpc>
                          <a:spcPts val="1475"/>
                        </a:lnSpc>
                      </a:pPr>
                      <a:r>
                        <a:rPr sz="12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(Click to</a:t>
                      </a:r>
                      <a:r>
                        <a:rPr sz="12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revea</a:t>
                      </a:r>
                      <a:r>
                        <a:rPr sz="12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</a:t>
                      </a:r>
                      <a:r>
                        <a:rPr sz="1200" kern="0" spc="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200" kern="0" spc="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answer.)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6"/>
          <p:cNvGraphicFramePr>
            <a:graphicFrameLocks noGrp="1"/>
          </p:cNvGraphicFramePr>
          <p:nvPr/>
        </p:nvGraphicFramePr>
        <p:xfrm>
          <a:off x="747712" y="4038600"/>
          <a:ext cx="7643494" cy="1485900"/>
        </p:xfrm>
        <a:graphic>
          <a:graphicData uri="http://schemas.openxmlformats.org/drawingml/2006/table">
            <a:tbl>
              <a:tblPr/>
              <a:tblGrid>
                <a:gridCol w="2551429"/>
                <a:gridCol w="2538729"/>
                <a:gridCol w="2553335"/>
              </a:tblGrid>
              <a:tr h="742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/>
                    </a:p>
                    <a:p>
                      <a:pPr marL="1130300" algn="l" rtl="0" eaLnBrk="0">
                        <a:lnSpc>
                          <a:spcPts val="257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hot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lang="en-US" altLang="en-US" sz="1000" dirty="0"/>
                    </a:p>
                    <a:p>
                      <a:pPr marL="1070610" algn="l" rtl="0" eaLnBrk="0">
                        <a:lnSpc>
                          <a:spcPts val="2215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long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097915" algn="l" rtl="0" eaLnBrk="0">
                        <a:lnSpc>
                          <a:spcPct val="710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wet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lang="en-US" altLang="en-US" sz="1000" dirty="0"/>
                    </a:p>
                    <a:p>
                      <a:pPr marL="1007745" algn="l" rtl="0" eaLnBrk="0">
                        <a:lnSpc>
                          <a:spcPts val="2215"/>
                        </a:lnSpc>
                      </a:pPr>
                      <a:r>
                        <a:rPr sz="1800" kern="0" spc="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shiny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lang="en-US" altLang="en-US" sz="1000" dirty="0"/>
                    </a:p>
                    <a:p>
                      <a:pPr marL="1056640" algn="l" rtl="0" eaLnBrk="0">
                        <a:lnSpc>
                          <a:spcPts val="2215"/>
                        </a:lnSpc>
                      </a:pPr>
                      <a:r>
                        <a:rPr sz="1800" kern="0" spc="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light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</a:pPr>
                      <a:endParaRPr lang="en-US" altLang="en-US" sz="1000" dirty="0"/>
                    </a:p>
                    <a:p>
                      <a:pPr marL="979170" algn="l" rtl="0" eaLnBrk="0">
                        <a:lnSpc>
                          <a:spcPts val="2215"/>
                        </a:lnSpc>
                      </a:pPr>
                      <a:r>
                        <a:rPr sz="1800" kern="0" spc="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bright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1837</Words>
  <Application>WPS Presentation</Application>
  <PresentationFormat/>
  <Paragraphs>124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Joana Matos</dc:creator>
  <cp:lastModifiedBy>ann ahmed</cp:lastModifiedBy>
  <cp:revision>2</cp:revision>
  <dcterms:created xsi:type="dcterms:W3CDTF">2024-04-27T10:23:06Z</dcterms:created>
  <dcterms:modified xsi:type="dcterms:W3CDTF">2024-04-27T10:30:05Z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2024-04-27T12:12:54Z</vt:filetime>
  </property>
  <property fmtid="{D5CDD505-2E9C-101B-9397-08002B2CF9AE}" pid="4" name="ICV">
    <vt:lpwstr>D5D0FA83A87749B4B80CD397C1BEEBED_13</vt:lpwstr>
  </property>
  <property fmtid="{D5CDD505-2E9C-101B-9397-08002B2CF9AE}" pid="5" name="KSOProductBuildVer">
    <vt:lpwstr>1033-12.2.0.13489</vt:lpwstr>
  </property>
</Properties>
</file>