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61" r:id="rId6"/>
    <p:sldId id="257" r:id="rId7"/>
    <p:sldId id="259" r:id="rId8"/>
    <p:sldId id="262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0896D-95A4-8A52-C37B-247E0DCEF3F9}" v="207" dt="2024-01-24T11:21:14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DF0896D-95A4-8A52-C37B-247E0DCEF3F9}"/>
    <pc:docChg chg="modSld">
      <pc:chgData name="" userId="" providerId="" clId="Web-{3DF0896D-95A4-8A52-C37B-247E0DCEF3F9}" dt="2024-01-24T11:02:17.476" v="0" actId="20577"/>
      <pc:docMkLst>
        <pc:docMk/>
      </pc:docMkLst>
      <pc:sldChg chg="modSp">
        <pc:chgData name="" userId="" providerId="" clId="Web-{3DF0896D-95A4-8A52-C37B-247E0DCEF3F9}" dt="2024-01-24T11:02:17.476" v="0" actId="20577"/>
        <pc:sldMkLst>
          <pc:docMk/>
          <pc:sldMk cId="109857222" sldId="256"/>
        </pc:sldMkLst>
        <pc:spChg chg="mod">
          <ac:chgData name="" userId="" providerId="" clId="Web-{3DF0896D-95A4-8A52-C37B-247E0DCEF3F9}" dt="2024-01-24T11:02:17.476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omya Yasser Elgohary" userId="S::somya.elgohary@aspireschool.org::026bb0db-f09f-477e-98e0-e90d75a83e94" providerId="AD" clId="Web-{3DF0896D-95A4-8A52-C37B-247E0DCEF3F9}"/>
    <pc:docChg chg="addSld delSld modSld addMainMaster delMainMaster">
      <pc:chgData name="Somya Yasser Elgohary" userId="S::somya.elgohary@aspireschool.org::026bb0db-f09f-477e-98e0-e90d75a83e94" providerId="AD" clId="Web-{3DF0896D-95A4-8A52-C37B-247E0DCEF3F9}" dt="2024-01-24T11:21:14.602" v="162"/>
      <pc:docMkLst>
        <pc:docMk/>
      </pc:docMkLst>
      <pc:sldChg chg="addSp delSp modSp mod setBg modClrScheme chgLayout">
        <pc:chgData name="Somya Yasser Elgohary" userId="S::somya.elgohary@aspireschool.org::026bb0db-f09f-477e-98e0-e90d75a83e94" providerId="AD" clId="Web-{3DF0896D-95A4-8A52-C37B-247E0DCEF3F9}" dt="2024-01-24T11:03:46.026" v="23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3DF0896D-95A4-8A52-C37B-247E0DCEF3F9}" dt="2024-01-24T11:03:46.026" v="2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omya Yasser Elgohary" userId="S::somya.elgohary@aspireschool.org::026bb0db-f09f-477e-98e0-e90d75a83e94" providerId="AD" clId="Web-{3DF0896D-95A4-8A52-C37B-247E0DCEF3F9}" dt="2024-01-24T11:03:46.026" v="2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22.384" v="14"/>
          <ac:spMkLst>
            <pc:docMk/>
            <pc:sldMk cId="109857222" sldId="256"/>
            <ac:spMk id="9" creationId="{E1BC5A67-118C-4E4F-B36D-98915F74798A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22.384" v="14"/>
          <ac:spMkLst>
            <pc:docMk/>
            <pc:sldMk cId="109857222" sldId="256"/>
            <ac:spMk id="11" creationId="{820F8B35-FE0B-427D-9196-5DB8CC6971A9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6.026" v="23"/>
          <ac:spMkLst>
            <pc:docMk/>
            <pc:sldMk cId="109857222" sldId="256"/>
            <ac:spMk id="16" creationId="{E20BB609-EF92-42DB-836C-0699A590B5CF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6.026" v="23"/>
          <ac:spMkLst>
            <pc:docMk/>
            <pc:sldMk cId="109857222" sldId="256"/>
            <ac:spMk id="17" creationId="{40FA88D0-E295-4CF3-934C-6423EACEB025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36.025" v="18"/>
          <ac:spMkLst>
            <pc:docMk/>
            <pc:sldMk cId="109857222" sldId="256"/>
            <ac:spMk id="24" creationId="{35F60170-91B4-45F0-B88B-9C07AEC4642C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1.588" v="20"/>
          <ac:spMkLst>
            <pc:docMk/>
            <pc:sldMk cId="109857222" sldId="256"/>
            <ac:spMk id="31" creationId="{EA7E347D-B32A-4759-B7FF-FD25A9AEE645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1.588" v="20"/>
          <ac:spMkLst>
            <pc:docMk/>
            <pc:sldMk cId="109857222" sldId="256"/>
            <ac:spMk id="33" creationId="{681F9FCB-1E38-43E9-8567-6292F4842051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1.588" v="20"/>
          <ac:spMkLst>
            <pc:docMk/>
            <pc:sldMk cId="109857222" sldId="256"/>
            <ac:spMk id="34" creationId="{E687037D-D197-4CDD-BB5E-43AEE9E53408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6.010" v="22"/>
          <ac:spMkLst>
            <pc:docMk/>
            <pc:sldMk cId="109857222" sldId="256"/>
            <ac:spMk id="36" creationId="{E20BB609-EF92-42DB-836C-0699A590B5CF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3:46.010" v="22"/>
          <ac:spMkLst>
            <pc:docMk/>
            <pc:sldMk cId="109857222" sldId="256"/>
            <ac:spMk id="37" creationId="{C89012F3-E872-4965-8202-7945C4E70C75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03:46.026" v="23"/>
          <ac:spMkLst>
            <pc:docMk/>
            <pc:sldMk cId="109857222" sldId="256"/>
            <ac:spMk id="42" creationId="{35F60170-91B4-45F0-B88B-9C07AEC4642C}"/>
          </ac:spMkLst>
        </pc:spChg>
        <pc:picChg chg="add del">
          <ac:chgData name="Somya Yasser Elgohary" userId="S::somya.elgohary@aspireschool.org::026bb0db-f09f-477e-98e0-e90d75a83e94" providerId="AD" clId="Web-{3DF0896D-95A4-8A52-C37B-247E0DCEF3F9}" dt="2024-01-24T11:03:22.384" v="14"/>
          <ac:picMkLst>
            <pc:docMk/>
            <pc:sldMk cId="109857222" sldId="256"/>
            <ac:picMk id="4" creationId="{9927195D-0EAA-3DA1-D13D-1892D0108BB6}"/>
          </ac:picMkLst>
        </pc:picChg>
        <pc:picChg chg="add mod ord">
          <ac:chgData name="Somya Yasser Elgohary" userId="S::somya.elgohary@aspireschool.org::026bb0db-f09f-477e-98e0-e90d75a83e94" providerId="AD" clId="Web-{3DF0896D-95A4-8A52-C37B-247E0DCEF3F9}" dt="2024-01-24T11:03:46.026" v="23"/>
          <ac:picMkLst>
            <pc:docMk/>
            <pc:sldMk cId="109857222" sldId="256"/>
            <ac:picMk id="18" creationId="{B27FFE49-F5E3-73F4-BB47-3349F1D88C2E}"/>
          </ac:picMkLst>
        </pc:picChg>
        <pc:cxnChg chg="add del">
          <ac:chgData name="Somya Yasser Elgohary" userId="S::somya.elgohary@aspireschool.org::026bb0db-f09f-477e-98e0-e90d75a83e94" providerId="AD" clId="Web-{3DF0896D-95A4-8A52-C37B-247E0DCEF3F9}" dt="2024-01-24T11:03:22.384" v="14"/>
          <ac:cxnSpMkLst>
            <pc:docMk/>
            <pc:sldMk cId="109857222" sldId="256"/>
            <ac:cxnSpMk id="13" creationId="{EF59B18A-94FC-4D49-98EB-BEC65B321A63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6.026" v="23"/>
          <ac:cxnSpMkLst>
            <pc:docMk/>
            <pc:sldMk cId="109857222" sldId="256"/>
            <ac:cxnSpMk id="15" creationId="{BD492A0C-1773-477B-83B5-C707CB057709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6.026" v="23"/>
          <ac:cxnSpMkLst>
            <pc:docMk/>
            <pc:sldMk cId="109857222" sldId="256"/>
            <ac:cxnSpMk id="19" creationId="{8F4E56A8-93D5-4BE3-AE61-84677331AD07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36.025" v="18"/>
          <ac:cxnSpMkLst>
            <pc:docMk/>
            <pc:sldMk cId="109857222" sldId="256"/>
            <ac:cxnSpMk id="26" creationId="{A0903A68-F2F9-497C-84E3-828803AD62DC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36.025" v="18"/>
          <ac:cxnSpMkLst>
            <pc:docMk/>
            <pc:sldMk cId="109857222" sldId="256"/>
            <ac:cxnSpMk id="28" creationId="{45B4113D-3F0C-4EF3-B283-1A0B699B22F2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1.588" v="20"/>
          <ac:cxnSpMkLst>
            <pc:docMk/>
            <pc:sldMk cId="109857222" sldId="256"/>
            <ac:cxnSpMk id="30" creationId="{50E49A7D-8FD9-436A-B77B-246CE503101D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1.588" v="20"/>
          <ac:cxnSpMkLst>
            <pc:docMk/>
            <pc:sldMk cId="109857222" sldId="256"/>
            <ac:cxnSpMk id="32" creationId="{7C773C5F-88DC-4BF1-8396-4EFD489005C5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6.010" v="22"/>
          <ac:cxnSpMkLst>
            <pc:docMk/>
            <pc:sldMk cId="109857222" sldId="256"/>
            <ac:cxnSpMk id="38" creationId="{8F4E56A8-93D5-4BE3-AE61-84677331AD07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6.010" v="22"/>
          <ac:cxnSpMkLst>
            <pc:docMk/>
            <pc:sldMk cId="109857222" sldId="256"/>
            <ac:cxnSpMk id="39" creationId="{34921031-DE97-4979-8D9E-C47904360FDB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3:46.010" v="22"/>
          <ac:cxnSpMkLst>
            <pc:docMk/>
            <pc:sldMk cId="109857222" sldId="256"/>
            <ac:cxnSpMk id="40" creationId="{BD492A0C-1773-477B-83B5-C707CB057709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3:46.026" v="23"/>
          <ac:cxnSpMkLst>
            <pc:docMk/>
            <pc:sldMk cId="109857222" sldId="256"/>
            <ac:cxnSpMk id="43" creationId="{A0903A68-F2F9-497C-84E3-828803AD62DC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3:46.026" v="23"/>
          <ac:cxnSpMkLst>
            <pc:docMk/>
            <pc:sldMk cId="109857222" sldId="256"/>
            <ac:cxnSpMk id="44" creationId="{45B4113D-3F0C-4EF3-B283-1A0B699B22F2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3DF0896D-95A4-8A52-C37B-247E0DCEF3F9}" dt="2024-01-24T11:14:20.356" v="99" actId="20577"/>
        <pc:sldMkLst>
          <pc:docMk/>
          <pc:sldMk cId="508995769" sldId="257"/>
        </pc:sldMkLst>
        <pc:spChg chg="add del mod">
          <ac:chgData name="Somya Yasser Elgohary" userId="S::somya.elgohary@aspireschool.org::026bb0db-f09f-477e-98e0-e90d75a83e94" providerId="AD" clId="Web-{3DF0896D-95A4-8A52-C37B-247E0DCEF3F9}" dt="2024-01-24T11:12:20.103" v="56"/>
          <ac:spMkLst>
            <pc:docMk/>
            <pc:sldMk cId="508995769" sldId="257"/>
            <ac:spMk id="2" creationId="{242F0AD3-EEAE-1847-3B3A-C719CD9AFC32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4:18.464" v="26"/>
          <ac:spMkLst>
            <pc:docMk/>
            <pc:sldMk cId="508995769" sldId="257"/>
            <ac:spMk id="3" creationId="{04D3398E-CEB0-BF2D-F8C5-26B54094C037}"/>
          </ac:spMkLst>
        </pc:spChg>
        <pc:spChg chg="add del mod">
          <ac:chgData name="Somya Yasser Elgohary" userId="S::somya.elgohary@aspireschool.org::026bb0db-f09f-477e-98e0-e90d75a83e94" providerId="AD" clId="Web-{3DF0896D-95A4-8A52-C37B-247E0DCEF3F9}" dt="2024-01-24T11:10:10.177" v="39"/>
          <ac:spMkLst>
            <pc:docMk/>
            <pc:sldMk cId="508995769" sldId="257"/>
            <ac:spMk id="9" creationId="{830BBDC1-D000-9B59-79AF-F5A963E3970C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4:18.449" v="25"/>
          <ac:spMkLst>
            <pc:docMk/>
            <pc:sldMk cId="508995769" sldId="257"/>
            <ac:spMk id="14" creationId="{9566348D-5E23-404C-A495-618E4EAA822E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4:18.449" v="25"/>
          <ac:spMkLst>
            <pc:docMk/>
            <pc:sldMk cId="508995769" sldId="257"/>
            <ac:spMk id="16" creationId="{1525EE0A-A779-481E-A750-AD22CD1A020E}"/>
          </ac:spMkLst>
        </pc:spChg>
        <pc:spChg chg="add del mod">
          <ac:chgData name="Somya Yasser Elgohary" userId="S::somya.elgohary@aspireschool.org::026bb0db-f09f-477e-98e0-e90d75a83e94" providerId="AD" clId="Web-{3DF0896D-95A4-8A52-C37B-247E0DCEF3F9}" dt="2024-01-24T11:10:43.506" v="48"/>
          <ac:spMkLst>
            <pc:docMk/>
            <pc:sldMk cId="508995769" sldId="257"/>
            <ac:spMk id="17" creationId="{7BD1E179-17CA-D8C6-DA47-C59A771F4BEB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4:08.887" v="95" actId="20577"/>
          <ac:spMkLst>
            <pc:docMk/>
            <pc:sldMk cId="508995769" sldId="257"/>
            <ac:spMk id="19" creationId="{409A934F-BB47-F847-91B2-93E8EA194411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4:20.356" v="99" actId="20577"/>
          <ac:spMkLst>
            <pc:docMk/>
            <pc:sldMk cId="508995769" sldId="257"/>
            <ac:spMk id="21" creationId="{922F034D-2B31-AD4B-0ABD-920D89E070F2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7:57.877" v="30"/>
          <ac:spMkLst>
            <pc:docMk/>
            <pc:sldMk cId="508995769" sldId="257"/>
            <ac:spMk id="24" creationId="{92B0CFF1-78D7-4A83-A95E-71F9E3831622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7:57.877" v="30"/>
          <ac:spMkLst>
            <pc:docMk/>
            <pc:sldMk cId="508995769" sldId="257"/>
            <ac:spMk id="25" creationId="{9BD148E7-1EDB-4129-A130-04858F701441}"/>
          </ac:spMkLst>
        </pc:spChg>
        <pc:spChg chg="add del">
          <ac:chgData name="Somya Yasser Elgohary" userId="S::somya.elgohary@aspireschool.org::026bb0db-f09f-477e-98e0-e90d75a83e94" providerId="AD" clId="Web-{3DF0896D-95A4-8A52-C37B-247E0DCEF3F9}" dt="2024-01-24T11:04:58.387" v="27"/>
          <ac:spMkLst>
            <pc:docMk/>
            <pc:sldMk cId="508995769" sldId="257"/>
            <ac:spMk id="27" creationId="{04D3398E-CEB0-BF2D-F8C5-26B54094C037}"/>
          </ac:spMkLst>
        </pc:spChg>
        <pc:spChg chg="add del mod">
          <ac:chgData name="Somya Yasser Elgohary" userId="S::somya.elgohary@aspireschool.org::026bb0db-f09f-477e-98e0-e90d75a83e94" providerId="AD" clId="Web-{3DF0896D-95A4-8A52-C37B-247E0DCEF3F9}" dt="2024-01-24T11:12:54.291" v="63"/>
          <ac:spMkLst>
            <pc:docMk/>
            <pc:sldMk cId="508995769" sldId="257"/>
            <ac:spMk id="29" creationId="{5754A8BF-6F5A-4701-6EA0-ED4860FD21B0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3:53.574" v="91" actId="20577"/>
          <ac:spMkLst>
            <pc:docMk/>
            <pc:sldMk cId="508995769" sldId="257"/>
            <ac:spMk id="30" creationId="{0A4077FE-EA57-0792-0461-CA5C062BFD46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07:57.877" v="30"/>
          <ac:spMkLst>
            <pc:docMk/>
            <pc:sldMk cId="508995769" sldId="257"/>
            <ac:spMk id="39" creationId="{C7FE5201-BB98-480C-BADB-207C8F893897}"/>
          </ac:spMkLst>
        </pc:spChg>
        <pc:picChg chg="add mod ord">
          <ac:chgData name="Somya Yasser Elgohary" userId="S::somya.elgohary@aspireschool.org::026bb0db-f09f-477e-98e0-e90d75a83e94" providerId="AD" clId="Web-{3DF0896D-95A4-8A52-C37B-247E0DCEF3F9}" dt="2024-01-24T11:07:57.877" v="30"/>
          <ac:picMkLst>
            <pc:docMk/>
            <pc:sldMk cId="508995769" sldId="257"/>
            <ac:picMk id="4" creationId="{D65CE5AD-6CD7-F131-DC96-27766C760B50}"/>
          </ac:picMkLst>
        </pc:picChg>
        <pc:picChg chg="add mod">
          <ac:chgData name="Somya Yasser Elgohary" userId="S::somya.elgohary@aspireschool.org::026bb0db-f09f-477e-98e0-e90d75a83e94" providerId="AD" clId="Web-{3DF0896D-95A4-8A52-C37B-247E0DCEF3F9}" dt="2024-01-24T11:07:57.877" v="30"/>
          <ac:picMkLst>
            <pc:docMk/>
            <pc:sldMk cId="508995769" sldId="257"/>
            <ac:picMk id="5" creationId="{7F2F6491-2665-5602-A6F5-D459E91C1BD4}"/>
          </ac:picMkLst>
        </pc:picChg>
        <pc:picChg chg="add mod ord">
          <ac:chgData name="Somya Yasser Elgohary" userId="S::somya.elgohary@aspireschool.org::026bb0db-f09f-477e-98e0-e90d75a83e94" providerId="AD" clId="Web-{3DF0896D-95A4-8A52-C37B-247E0DCEF3F9}" dt="2024-01-24T11:07:57.877" v="30"/>
          <ac:picMkLst>
            <pc:docMk/>
            <pc:sldMk cId="508995769" sldId="257"/>
            <ac:picMk id="6" creationId="{CE718A27-E1D2-D364-6E74-7279396CEB41}"/>
          </ac:picMkLst>
        </pc:picChg>
        <pc:picChg chg="add del mod">
          <ac:chgData name="Somya Yasser Elgohary" userId="S::somya.elgohary@aspireschool.org::026bb0db-f09f-477e-98e0-e90d75a83e94" providerId="AD" clId="Web-{3DF0896D-95A4-8A52-C37B-247E0DCEF3F9}" dt="2024-01-24T11:10:10.177" v="39"/>
          <ac:picMkLst>
            <pc:docMk/>
            <pc:sldMk cId="508995769" sldId="257"/>
            <ac:picMk id="7" creationId="{451F3511-9716-1934-4128-2BCF78BBBADD}"/>
          </ac:picMkLst>
        </pc:picChg>
        <pc:picChg chg="add del mod">
          <ac:chgData name="Somya Yasser Elgohary" userId="S::somya.elgohary@aspireschool.org::026bb0db-f09f-477e-98e0-e90d75a83e94" providerId="AD" clId="Web-{3DF0896D-95A4-8A52-C37B-247E0DCEF3F9}" dt="2024-01-24T11:10:01.255" v="37"/>
          <ac:picMkLst>
            <pc:docMk/>
            <pc:sldMk cId="508995769" sldId="257"/>
            <ac:picMk id="13" creationId="{C3AF76A3-B6C1-5209-4FDF-C02423D5BB00}"/>
          </ac:picMkLst>
        </pc:picChg>
        <pc:cxnChg chg="add del">
          <ac:chgData name="Somya Yasser Elgohary" userId="S::somya.elgohary@aspireschool.org::026bb0db-f09f-477e-98e0-e90d75a83e94" providerId="AD" clId="Web-{3DF0896D-95A4-8A52-C37B-247E0DCEF3F9}" dt="2024-01-24T11:04:18.449" v="25"/>
          <ac:cxnSpMkLst>
            <pc:docMk/>
            <pc:sldMk cId="508995769" sldId="257"/>
            <ac:cxnSpMk id="8" creationId="{108D74AC-B125-4E11-BA53-E9E383966DF8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4:18.449" v="25"/>
          <ac:cxnSpMkLst>
            <pc:docMk/>
            <pc:sldMk cId="508995769" sldId="257"/>
            <ac:cxnSpMk id="10" creationId="{9DC76EBE-FB9D-4054-B5D8-19E3EAFE40B2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4:18.449" v="25"/>
          <ac:cxnSpMkLst>
            <pc:docMk/>
            <pc:sldMk cId="508995769" sldId="257"/>
            <ac:cxnSpMk id="12" creationId="{A2EFA84C-D756-4DC7-AA46-68D776F37FA4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4:18.449" v="25"/>
          <ac:cxnSpMkLst>
            <pc:docMk/>
            <pc:sldMk cId="508995769" sldId="257"/>
            <ac:cxnSpMk id="18" creationId="{6BD6645B-2963-49B8-BD20-68F13D7B528D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4:18.449" v="25"/>
          <ac:cxnSpMkLst>
            <pc:docMk/>
            <pc:sldMk cId="508995769" sldId="257"/>
            <ac:cxnSpMk id="20" creationId="{0AB1FF18-916C-43C4-8A6D-5878AEA3919B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4:18.449" v="25"/>
          <ac:cxnSpMkLst>
            <pc:docMk/>
            <pc:sldMk cId="508995769" sldId="257"/>
            <ac:cxnSpMk id="22" creationId="{3EABAF14-551B-4C82-8652-104248C66894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26" creationId="{8E1E68C9-4F6E-4640-AE06-FCA671F7D5A6}"/>
          </ac:cxnSpMkLst>
        </pc:cxnChg>
        <pc:cxnChg chg="add del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28" creationId="{8DF3F0BE-4FF5-481A-9206-F765D61B5F6A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33" creationId="{108D74AC-B125-4E11-BA53-E9E383966DF8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35" creationId="{9DC76EBE-FB9D-4054-B5D8-19E3EAFE40B2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37" creationId="{A2EFA84C-D756-4DC7-AA46-68D776F37FA4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41" creationId="{A7A030CB-D662-4E87-B668-9DE9163E9007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43" creationId="{F89C6C02-EDA3-4D0B-9C4E-AAE0F2C7D51D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07:57.877" v="30"/>
          <ac:cxnSpMkLst>
            <pc:docMk/>
            <pc:sldMk cId="508995769" sldId="257"/>
            <ac:cxnSpMk id="45" creationId="{06660E41-71CE-4FFE-9511-E9964B3884C4}"/>
          </ac:cxnSpMkLst>
        </pc:cxnChg>
      </pc:sldChg>
      <pc:sldChg chg="addSp delSp modSp new del mod setBg">
        <pc:chgData name="Somya Yasser Elgohary" userId="S::somya.elgohary@aspireschool.org::026bb0db-f09f-477e-98e0-e90d75a83e94" providerId="AD" clId="Web-{3DF0896D-95A4-8A52-C37B-247E0DCEF3F9}" dt="2024-01-24T11:20:26.164" v="155"/>
        <pc:sldMkLst>
          <pc:docMk/>
          <pc:sldMk cId="1098045063" sldId="258"/>
        </pc:sldMkLst>
        <pc:spChg chg="del mod">
          <ac:chgData name="Somya Yasser Elgohary" userId="S::somya.elgohary@aspireschool.org::026bb0db-f09f-477e-98e0-e90d75a83e94" providerId="AD" clId="Web-{3DF0896D-95A4-8A52-C37B-247E0DCEF3F9}" dt="2024-01-24T11:12:27.212" v="59"/>
          <ac:spMkLst>
            <pc:docMk/>
            <pc:sldMk cId="1098045063" sldId="258"/>
            <ac:spMk id="2" creationId="{A89D6518-2D72-6E87-5DE7-F9A836BB4202}"/>
          </ac:spMkLst>
        </pc:spChg>
        <pc:spChg chg="del">
          <ac:chgData name="Somya Yasser Elgohary" userId="S::somya.elgohary@aspireschool.org::026bb0db-f09f-477e-98e0-e90d75a83e94" providerId="AD" clId="Web-{3DF0896D-95A4-8A52-C37B-247E0DCEF3F9}" dt="2024-01-24T11:10:03.802" v="38"/>
          <ac:spMkLst>
            <pc:docMk/>
            <pc:sldMk cId="1098045063" sldId="258"/>
            <ac:spMk id="3" creationId="{D5F930ED-5141-BDF6-2D4B-416EFE5BDEDC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2:31.509" v="61" actId="1076"/>
          <ac:spMkLst>
            <pc:docMk/>
            <pc:sldMk cId="1098045063" sldId="258"/>
            <ac:spMk id="7" creationId="{DC8821E1-88A7-F42B-CC00-1601E3DCD4D8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10:20.678" v="41"/>
          <ac:spMkLst>
            <pc:docMk/>
            <pc:sldMk cId="1098045063" sldId="258"/>
            <ac:spMk id="9" creationId="{B40DB8A9-6BD9-44B3-57B0-BB2EF3659327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10:20.678" v="41"/>
          <ac:spMkLst>
            <pc:docMk/>
            <pc:sldMk cId="1098045063" sldId="258"/>
            <ac:spMk id="12" creationId="{92B0CFF1-78D7-4A83-A95E-71F9E3831622}"/>
          </ac:spMkLst>
        </pc:spChg>
        <pc:picChg chg="add mod ord">
          <ac:chgData name="Somya Yasser Elgohary" userId="S::somya.elgohary@aspireschool.org::026bb0db-f09f-477e-98e0-e90d75a83e94" providerId="AD" clId="Web-{3DF0896D-95A4-8A52-C37B-247E0DCEF3F9}" dt="2024-01-24T11:10:20.678" v="41"/>
          <ac:picMkLst>
            <pc:docMk/>
            <pc:sldMk cId="1098045063" sldId="258"/>
            <ac:picMk id="4" creationId="{C9CE53A5-F5AF-FB4C-CB29-3DFC948D7BBE}"/>
          </ac:picMkLst>
        </pc:picChg>
        <pc:picChg chg="add mod">
          <ac:chgData name="Somya Yasser Elgohary" userId="S::somya.elgohary@aspireschool.org::026bb0db-f09f-477e-98e0-e90d75a83e94" providerId="AD" clId="Web-{3DF0896D-95A4-8A52-C37B-247E0DCEF3F9}" dt="2024-01-24T11:10:20.678" v="41"/>
          <ac:picMkLst>
            <pc:docMk/>
            <pc:sldMk cId="1098045063" sldId="258"/>
            <ac:picMk id="5" creationId="{37AE89D6-ED9C-6605-2371-40C094B5B7C0}"/>
          </ac:picMkLst>
        </pc:picChg>
        <pc:cxnChg chg="add">
          <ac:chgData name="Somya Yasser Elgohary" userId="S::somya.elgohary@aspireschool.org::026bb0db-f09f-477e-98e0-e90d75a83e94" providerId="AD" clId="Web-{3DF0896D-95A4-8A52-C37B-247E0DCEF3F9}" dt="2024-01-24T11:10:20.678" v="41"/>
          <ac:cxnSpMkLst>
            <pc:docMk/>
            <pc:sldMk cId="1098045063" sldId="258"/>
            <ac:cxnSpMk id="14" creationId="{DB2019E5-6C31-4640-A135-6BBA7FFCF694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0:20.678" v="41"/>
          <ac:cxnSpMkLst>
            <pc:docMk/>
            <pc:sldMk cId="1098045063" sldId="258"/>
            <ac:cxnSpMk id="16" creationId="{4105C5B1-BB24-4A5C-87B3-3B75CD259422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0:20.678" v="41"/>
          <ac:cxnSpMkLst>
            <pc:docMk/>
            <pc:sldMk cId="1098045063" sldId="258"/>
            <ac:cxnSpMk id="18" creationId="{6108BD3D-CFD0-4A15-ACF6-EBC254CD7CF1}"/>
          </ac:cxnSpMkLst>
        </pc:cxnChg>
      </pc:sldChg>
      <pc:sldChg chg="addSp delSp modSp new mod setBg">
        <pc:chgData name="Somya Yasser Elgohary" userId="S::somya.elgohary@aspireschool.org::026bb0db-f09f-477e-98e0-e90d75a83e94" providerId="AD" clId="Web-{3DF0896D-95A4-8A52-C37B-247E0DCEF3F9}" dt="2024-01-24T11:17:14.299" v="134" actId="14100"/>
        <pc:sldMkLst>
          <pc:docMk/>
          <pc:sldMk cId="219562196" sldId="259"/>
        </pc:sldMkLst>
        <pc:spChg chg="del mod">
          <ac:chgData name="Somya Yasser Elgohary" userId="S::somya.elgohary@aspireschool.org::026bb0db-f09f-477e-98e0-e90d75a83e94" providerId="AD" clId="Web-{3DF0896D-95A4-8A52-C37B-247E0DCEF3F9}" dt="2024-01-24T11:16:36.829" v="105"/>
          <ac:spMkLst>
            <pc:docMk/>
            <pc:sldMk cId="219562196" sldId="259"/>
            <ac:spMk id="2" creationId="{A92428DA-4ADC-F0CD-C56C-C7E2DA49AD3D}"/>
          </ac:spMkLst>
        </pc:spChg>
        <pc:spChg chg="del">
          <ac:chgData name="Somya Yasser Elgohary" userId="S::somya.elgohary@aspireschool.org::026bb0db-f09f-477e-98e0-e90d75a83e94" providerId="AD" clId="Web-{3DF0896D-95A4-8A52-C37B-247E0DCEF3F9}" dt="2024-01-24T11:15:11.498" v="101"/>
          <ac:spMkLst>
            <pc:docMk/>
            <pc:sldMk cId="219562196" sldId="259"/>
            <ac:spMk id="3" creationId="{5978A2A2-EA37-BB4B-1D6A-5337B959EDD8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6:58.330" v="119" actId="20577"/>
          <ac:spMkLst>
            <pc:docMk/>
            <pc:sldMk cId="219562196" sldId="259"/>
            <ac:spMk id="8" creationId="{FC05EF12-235D-51D6-F93E-4EEEEE8D0BD5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7:04.080" v="126" actId="20577"/>
          <ac:spMkLst>
            <pc:docMk/>
            <pc:sldMk cId="219562196" sldId="259"/>
            <ac:spMk id="10" creationId="{E6BC1625-BE5A-4299-608B-CAAF80F239C8}"/>
          </ac:spMkLst>
        </pc:spChg>
        <pc:spChg chg="add mod">
          <ac:chgData name="Somya Yasser Elgohary" userId="S::somya.elgohary@aspireschool.org::026bb0db-f09f-477e-98e0-e90d75a83e94" providerId="AD" clId="Web-{3DF0896D-95A4-8A52-C37B-247E0DCEF3F9}" dt="2024-01-24T11:17:14.299" v="134" actId="14100"/>
          <ac:spMkLst>
            <pc:docMk/>
            <pc:sldMk cId="219562196" sldId="259"/>
            <ac:spMk id="14" creationId="{44EB8D85-B6BC-7902-28A4-71F0FA52BCD1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16:16.547" v="104"/>
          <ac:spMkLst>
            <pc:docMk/>
            <pc:sldMk cId="219562196" sldId="259"/>
            <ac:spMk id="17" creationId="{C7FE5201-BB98-480C-BADB-207C8F893897}"/>
          </ac:spMkLst>
        </pc:spChg>
        <pc:picChg chg="add mod ord">
          <ac:chgData name="Somya Yasser Elgohary" userId="S::somya.elgohary@aspireschool.org::026bb0db-f09f-477e-98e0-e90d75a83e94" providerId="AD" clId="Web-{3DF0896D-95A4-8A52-C37B-247E0DCEF3F9}" dt="2024-01-24T11:16:16.547" v="104"/>
          <ac:picMkLst>
            <pc:docMk/>
            <pc:sldMk cId="219562196" sldId="259"/>
            <ac:picMk id="4" creationId="{CFC6C6F0-DC25-4F5C-6B75-736ADD84DAFC}"/>
          </ac:picMkLst>
        </pc:picChg>
        <pc:picChg chg="add mod">
          <ac:chgData name="Somya Yasser Elgohary" userId="S::somya.elgohary@aspireschool.org::026bb0db-f09f-477e-98e0-e90d75a83e94" providerId="AD" clId="Web-{3DF0896D-95A4-8A52-C37B-247E0DCEF3F9}" dt="2024-01-24T11:16:16.547" v="104"/>
          <ac:picMkLst>
            <pc:docMk/>
            <pc:sldMk cId="219562196" sldId="259"/>
            <ac:picMk id="5" creationId="{5DBD7A5B-9B66-EF54-A32C-9C14CAE875B7}"/>
          </ac:picMkLst>
        </pc:picChg>
        <pc:picChg chg="add mod ord">
          <ac:chgData name="Somya Yasser Elgohary" userId="S::somya.elgohary@aspireschool.org::026bb0db-f09f-477e-98e0-e90d75a83e94" providerId="AD" clId="Web-{3DF0896D-95A4-8A52-C37B-247E0DCEF3F9}" dt="2024-01-24T11:16:16.547" v="104"/>
          <ac:picMkLst>
            <pc:docMk/>
            <pc:sldMk cId="219562196" sldId="259"/>
            <ac:picMk id="6" creationId="{A6C87ADF-8ABE-7538-70E5-0E8758EDEFA5}"/>
          </ac:picMkLst>
        </pc:picChg>
        <pc:cxnChg chg="add">
          <ac:chgData name="Somya Yasser Elgohary" userId="S::somya.elgohary@aspireschool.org::026bb0db-f09f-477e-98e0-e90d75a83e94" providerId="AD" clId="Web-{3DF0896D-95A4-8A52-C37B-247E0DCEF3F9}" dt="2024-01-24T11:16:16.547" v="104"/>
          <ac:cxnSpMkLst>
            <pc:docMk/>
            <pc:sldMk cId="219562196" sldId="259"/>
            <ac:cxnSpMk id="11" creationId="{108D74AC-B125-4E11-BA53-E9E383966DF8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6:16.547" v="104"/>
          <ac:cxnSpMkLst>
            <pc:docMk/>
            <pc:sldMk cId="219562196" sldId="259"/>
            <ac:cxnSpMk id="13" creationId="{9DC76EBE-FB9D-4054-B5D8-19E3EAFE40B2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6:16.547" v="104"/>
          <ac:cxnSpMkLst>
            <pc:docMk/>
            <pc:sldMk cId="219562196" sldId="259"/>
            <ac:cxnSpMk id="15" creationId="{A2EFA84C-D756-4DC7-AA46-68D776F37FA4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6:16.547" v="104"/>
          <ac:cxnSpMkLst>
            <pc:docMk/>
            <pc:sldMk cId="219562196" sldId="259"/>
            <ac:cxnSpMk id="19" creationId="{A7A030CB-D662-4E87-B668-9DE9163E9007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6:16.547" v="104"/>
          <ac:cxnSpMkLst>
            <pc:docMk/>
            <pc:sldMk cId="219562196" sldId="259"/>
            <ac:cxnSpMk id="21" creationId="{F89C6C02-EDA3-4D0B-9C4E-AAE0F2C7D51D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6:16.547" v="104"/>
          <ac:cxnSpMkLst>
            <pc:docMk/>
            <pc:sldMk cId="219562196" sldId="259"/>
            <ac:cxnSpMk id="23" creationId="{06660E41-71CE-4FFE-9511-E9964B3884C4}"/>
          </ac:cxnSpMkLst>
        </pc:cxnChg>
      </pc:sldChg>
      <pc:sldChg chg="modSp new del">
        <pc:chgData name="Somya Yasser Elgohary" userId="S::somya.elgohary@aspireschool.org::026bb0db-f09f-477e-98e0-e90d75a83e94" providerId="AD" clId="Web-{3DF0896D-95A4-8A52-C37B-247E0DCEF3F9}" dt="2024-01-24T11:21:14.602" v="162"/>
        <pc:sldMkLst>
          <pc:docMk/>
          <pc:sldMk cId="661002896" sldId="260"/>
        </pc:sldMkLst>
        <pc:spChg chg="mod">
          <ac:chgData name="Somya Yasser Elgohary" userId="S::somya.elgohary@aspireschool.org::026bb0db-f09f-477e-98e0-e90d75a83e94" providerId="AD" clId="Web-{3DF0896D-95A4-8A52-C37B-247E0DCEF3F9}" dt="2024-01-24T11:17:39.674" v="137" actId="14100"/>
          <ac:spMkLst>
            <pc:docMk/>
            <pc:sldMk cId="661002896" sldId="260"/>
            <ac:spMk id="3" creationId="{BB6FA913-4519-AC9B-800B-394B5BE1EFFD}"/>
          </ac:spMkLst>
        </pc:spChg>
      </pc:sldChg>
      <pc:sldChg chg="addSp delSp modSp new mod setBg">
        <pc:chgData name="Somya Yasser Elgohary" userId="S::somya.elgohary@aspireschool.org::026bb0db-f09f-477e-98e0-e90d75a83e94" providerId="AD" clId="Web-{3DF0896D-95A4-8A52-C37B-247E0DCEF3F9}" dt="2024-01-24T11:18:57.067" v="154" actId="1076"/>
        <pc:sldMkLst>
          <pc:docMk/>
          <pc:sldMk cId="546129151" sldId="261"/>
        </pc:sldMkLst>
        <pc:spChg chg="mod">
          <ac:chgData name="Somya Yasser Elgohary" userId="S::somya.elgohary@aspireschool.org::026bb0db-f09f-477e-98e0-e90d75a83e94" providerId="AD" clId="Web-{3DF0896D-95A4-8A52-C37B-247E0DCEF3F9}" dt="2024-01-24T11:18:57.067" v="154" actId="1076"/>
          <ac:spMkLst>
            <pc:docMk/>
            <pc:sldMk cId="546129151" sldId="261"/>
            <ac:spMk id="2" creationId="{5CDE5F4D-ABB6-49BA-283D-C027B1BA6811}"/>
          </ac:spMkLst>
        </pc:spChg>
        <pc:spChg chg="del mod">
          <ac:chgData name="Somya Yasser Elgohary" userId="S::somya.elgohary@aspireschool.org::026bb0db-f09f-477e-98e0-e90d75a83e94" providerId="AD" clId="Web-{3DF0896D-95A4-8A52-C37B-247E0DCEF3F9}" dt="2024-01-24T11:18:31.582" v="148"/>
          <ac:spMkLst>
            <pc:docMk/>
            <pc:sldMk cId="546129151" sldId="261"/>
            <ac:spMk id="3" creationId="{E4B81144-29F9-50B1-7576-AEC1A985CBD4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18:03.081" v="139"/>
          <ac:spMkLst>
            <pc:docMk/>
            <pc:sldMk cId="546129151" sldId="261"/>
            <ac:spMk id="8" creationId="{92B0CFF1-78D7-4A83-A95E-71F9E3831622}"/>
          </ac:spMkLst>
        </pc:spChg>
        <pc:spChg chg="add">
          <ac:chgData name="Somya Yasser Elgohary" userId="S::somya.elgohary@aspireschool.org::026bb0db-f09f-477e-98e0-e90d75a83e94" providerId="AD" clId="Web-{3DF0896D-95A4-8A52-C37B-247E0DCEF3F9}" dt="2024-01-24T11:18:03.081" v="139"/>
          <ac:spMkLst>
            <pc:docMk/>
            <pc:sldMk cId="546129151" sldId="261"/>
            <ac:spMk id="10" creationId="{03167020-CEB0-4256-88B0-C5C372F0B113}"/>
          </ac:spMkLst>
        </pc:spChg>
        <pc:cxnChg chg="add">
          <ac:chgData name="Somya Yasser Elgohary" userId="S::somya.elgohary@aspireschool.org::026bb0db-f09f-477e-98e0-e90d75a83e94" providerId="AD" clId="Web-{3DF0896D-95A4-8A52-C37B-247E0DCEF3F9}" dt="2024-01-24T11:18:03.081" v="139"/>
          <ac:cxnSpMkLst>
            <pc:docMk/>
            <pc:sldMk cId="546129151" sldId="261"/>
            <ac:cxnSpMk id="12" creationId="{AEF9AFA5-C131-473E-B939-29379419E614}"/>
          </ac:cxnSpMkLst>
        </pc:cxnChg>
        <pc:cxnChg chg="add">
          <ac:chgData name="Somya Yasser Elgohary" userId="S::somya.elgohary@aspireschool.org::026bb0db-f09f-477e-98e0-e90d75a83e94" providerId="AD" clId="Web-{3DF0896D-95A4-8A52-C37B-247E0DCEF3F9}" dt="2024-01-24T11:18:03.081" v="139"/>
          <ac:cxnSpMkLst>
            <pc:docMk/>
            <pc:sldMk cId="546129151" sldId="261"/>
            <ac:cxnSpMk id="14" creationId="{87A345AB-42E5-4EF8-85AC-AA2F8E70B97D}"/>
          </ac:cxnSpMkLst>
        </pc:cxnChg>
      </pc:sldChg>
      <pc:sldChg chg="modSp add replId">
        <pc:chgData name="Somya Yasser Elgohary" userId="S::somya.elgohary@aspireschool.org::026bb0db-f09f-477e-98e0-e90d75a83e94" providerId="AD" clId="Web-{3DF0896D-95A4-8A52-C37B-247E0DCEF3F9}" dt="2024-01-24T11:21:03.211" v="161" actId="20577"/>
        <pc:sldMkLst>
          <pc:docMk/>
          <pc:sldMk cId="3509207581" sldId="262"/>
        </pc:sldMkLst>
        <pc:spChg chg="mod">
          <ac:chgData name="Somya Yasser Elgohary" userId="S::somya.elgohary@aspireschool.org::026bb0db-f09f-477e-98e0-e90d75a83e94" providerId="AD" clId="Web-{3DF0896D-95A4-8A52-C37B-247E0DCEF3F9}" dt="2024-01-24T11:21:03.211" v="161" actId="20577"/>
          <ac:spMkLst>
            <pc:docMk/>
            <pc:sldMk cId="3509207581" sldId="262"/>
            <ac:spMk id="2" creationId="{56C27B27-9C6B-4708-F2E2-9EC15BE96CB1}"/>
          </ac:spMkLst>
        </pc:spChg>
      </pc:sldChg>
      <pc:sldMasterChg chg="add del addSldLayout delSldLayout">
        <pc:chgData name="Somya Yasser Elgohary" userId="S::somya.elgohary@aspireschool.org::026bb0db-f09f-477e-98e0-e90d75a83e94" providerId="AD" clId="Web-{3DF0896D-95A4-8A52-C37B-247E0DCEF3F9}" dt="2024-01-24T11:03:22.447" v="15"/>
        <pc:sldMasterMkLst>
          <pc:docMk/>
          <pc:sldMasterMk cId="2460954070" sldId="2147483660"/>
        </pc:sldMasterMkLst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3DF0896D-95A4-8A52-C37B-247E0DCEF3F9}" dt="2024-01-24T11:03:22.447" v="15"/>
        <pc:sldMasterMkLst>
          <pc:docMk/>
          <pc:sldMasterMk cId="568365583" sldId="2147483685"/>
        </pc:sldMasterMkLst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3131278533" sldId="2147483674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3999846070" sldId="2147483675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2778157166" sldId="2147483676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3808303077" sldId="2147483677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4252052278" sldId="2147483678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736513172" sldId="2147483679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4058815344" sldId="2147483680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3883678924" sldId="2147483681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3491630093" sldId="2147483682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3911134435" sldId="2147483683"/>
          </pc:sldLayoutMkLst>
        </pc:sldLayoutChg>
        <pc:sldLayoutChg chg="add">
          <pc:chgData name="Somya Yasser Elgohary" userId="S::somya.elgohary@aspireschool.org::026bb0db-f09f-477e-98e0-e90d75a83e94" providerId="AD" clId="Web-{3DF0896D-95A4-8A52-C37B-247E0DCEF3F9}" dt="2024-01-24T11:03:22.447" v="15"/>
          <pc:sldLayoutMkLst>
            <pc:docMk/>
            <pc:sldMasterMk cId="568365583" sldId="2147483685"/>
            <pc:sldLayoutMk cId="637177081" sldId="2147483684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3DF0896D-95A4-8A52-C37B-247E0DCEF3F9}" dt="2024-01-24T11:03:22.384" v="14"/>
        <pc:sldMasterMkLst>
          <pc:docMk/>
          <pc:sldMasterMk cId="2928092638" sldId="2147483750"/>
        </pc:sldMasterMkLst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1001751354" sldId="2147483739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574183805" sldId="2147483740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1517972131" sldId="2147483741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1340300978" sldId="2147483742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135480689" sldId="2147483743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27622936" sldId="2147483744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2816997692" sldId="2147483745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810374110" sldId="2147483746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2764693208" sldId="2147483747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3269506489" sldId="2147483748"/>
          </pc:sldLayoutMkLst>
        </pc:sldLayoutChg>
        <pc:sldLayoutChg chg="add del">
          <pc:chgData name="Somya Yasser Elgohary" userId="S::somya.elgohary@aspireschool.org::026bb0db-f09f-477e-98e0-e90d75a83e94" providerId="AD" clId="Web-{3DF0896D-95A4-8A52-C37B-247E0DCEF3F9}" dt="2024-01-24T11:03:22.384" v="14"/>
          <pc:sldLayoutMkLst>
            <pc:docMk/>
            <pc:sldMasterMk cId="2928092638" sldId="2147483750"/>
            <pc:sldLayoutMk cId="873218387" sldId="21474837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7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3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5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6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4678" y="3013510"/>
            <a:ext cx="5614993" cy="3093468"/>
          </a:xfrm>
        </p:spPr>
        <p:txBody>
          <a:bodyPr anchor="t">
            <a:normAutofit/>
          </a:bodyPr>
          <a:lstStyle/>
          <a:p>
            <a:r>
              <a:rPr lang="en-GB">
                <a:ea typeface="Calibri Light"/>
                <a:cs typeface="Calibri Light"/>
              </a:rPr>
              <a:t>Lektion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4678" y="702870"/>
            <a:ext cx="5614993" cy="21634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>
                <a:ea typeface="Calibri"/>
                <a:cs typeface="Calibri"/>
              </a:rPr>
              <a:t>Verben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7FFE49-F5E3-73F4-BB47-3349F1D88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998" r="2" b="2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903A68-F2F9-497C-84E3-828803AD6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B4113D-3F0C-4EF3-B283-1A0B699B2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167020-CEB0-4256-88B0-C5C372F0B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9855"/>
            <a:ext cx="11147071" cy="585126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E5F4D-ABB6-49BA-283D-C027B1BA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277" y="2769117"/>
            <a:ext cx="9014080" cy="1333470"/>
          </a:xfrm>
        </p:spPr>
        <p:txBody>
          <a:bodyPr anchor="t">
            <a:normAutofit/>
          </a:bodyPr>
          <a:lstStyle/>
          <a:p>
            <a:pPr algn="ctr"/>
            <a:r>
              <a:rPr lang="en-GB" sz="7200" b="1" err="1"/>
              <a:t>Verbinden</a:t>
            </a:r>
            <a:r>
              <a:rPr lang="en-GB" sz="7200" b="1" dirty="0"/>
              <a:t> Sie!</a:t>
            </a:r>
            <a:endParaRPr lang="en-US" b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F9AFA5-C131-473E-B939-29379419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A345AB-42E5-4EF8-85AC-AA2F8E70B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2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1007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 descr="Arbeitsblatt - Vorlage: Wochenplan - fächerverbindend - Grundschule ...">
            <a:extLst>
              <a:ext uri="{FF2B5EF4-FFF2-40B4-BE49-F238E27FC236}">
                <a16:creationId xmlns:a16="http://schemas.microsoft.com/office/drawing/2014/main" id="{CE718A27-E1D2-D364-6E74-7279396CEB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33" y="675150"/>
            <a:ext cx="3202427" cy="3070473"/>
          </a:xfrm>
          <a:prstGeom prst="rect">
            <a:avLst/>
          </a:prstGeom>
        </p:spPr>
      </p:pic>
      <p:pic>
        <p:nvPicPr>
          <p:cNvPr id="4" name="Content Placeholder 3" descr="aerial view of painting and paint brushes on table">
            <a:extLst>
              <a:ext uri="{FF2B5EF4-FFF2-40B4-BE49-F238E27FC236}">
                <a16:creationId xmlns:a16="http://schemas.microsoft.com/office/drawing/2014/main" id="{D65CE5AD-6CD7-F131-DC96-27766C760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399" y="932684"/>
            <a:ext cx="3611880" cy="2555405"/>
          </a:xfrm>
          <a:prstGeom prst="rect">
            <a:avLst/>
          </a:prstGeom>
        </p:spPr>
      </p:pic>
      <p:pic>
        <p:nvPicPr>
          <p:cNvPr id="5" name="Picture 4" descr="Listening To Music Free Stock Photo - Public Domain Pictures">
            <a:extLst>
              <a:ext uri="{FF2B5EF4-FFF2-40B4-BE49-F238E27FC236}">
                <a16:creationId xmlns:a16="http://schemas.microsoft.com/office/drawing/2014/main" id="{7F2F6491-2665-5602-A6F5-D459E91C1BD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7791" y="1004922"/>
            <a:ext cx="3611880" cy="2410929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9A934F-BB47-F847-91B2-93E8EA194411}"/>
              </a:ext>
            </a:extLst>
          </p:cNvPr>
          <p:cNvSpPr txBox="1"/>
          <p:nvPr/>
        </p:nvSpPr>
        <p:spPr>
          <a:xfrm>
            <a:off x="4710545" y="4433454"/>
            <a:ext cx="27016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err="1"/>
              <a:t>singen</a:t>
            </a:r>
            <a:endParaRPr lang="en-GB" sz="48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2F034D-2B31-AD4B-0ABD-920D89E070F2}"/>
              </a:ext>
            </a:extLst>
          </p:cNvPr>
          <p:cNvSpPr txBox="1"/>
          <p:nvPr/>
        </p:nvSpPr>
        <p:spPr>
          <a:xfrm>
            <a:off x="8693073" y="4433453"/>
            <a:ext cx="27016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err="1"/>
              <a:t>rechnen</a:t>
            </a:r>
            <a:endParaRPr lang="en-GB" sz="4800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4077FE-EA57-0792-0461-CA5C062BFD46}"/>
              </a:ext>
            </a:extLst>
          </p:cNvPr>
          <p:cNvSpPr txBox="1"/>
          <p:nvPr/>
        </p:nvSpPr>
        <p:spPr>
          <a:xfrm>
            <a:off x="929300" y="4433454"/>
            <a:ext cx="27016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malen</a:t>
            </a:r>
            <a:endParaRPr lang="en-GB" sz="4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1007" y="495090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Kostenlose Bild: Schreibtisch, Notizbuch, Stift, Arbeiten, Schreiben ...">
            <a:extLst>
              <a:ext uri="{FF2B5EF4-FFF2-40B4-BE49-F238E27FC236}">
                <a16:creationId xmlns:a16="http://schemas.microsoft.com/office/drawing/2014/main" id="{A6C87ADF-8ABE-7538-70E5-0E8758EDEF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1007" y="1144882"/>
            <a:ext cx="3611880" cy="2131009"/>
          </a:xfrm>
          <a:prstGeom prst="rect">
            <a:avLst/>
          </a:prstGeom>
        </p:spPr>
      </p:pic>
      <p:pic>
        <p:nvPicPr>
          <p:cNvPr id="4" name="Content Placeholder 3" descr="Deutschunterricht: Lesen - Lernen - Gesellschaft - Planet Wissen">
            <a:extLst>
              <a:ext uri="{FF2B5EF4-FFF2-40B4-BE49-F238E27FC236}">
                <a16:creationId xmlns:a16="http://schemas.microsoft.com/office/drawing/2014/main" id="{CFC6C6F0-DC25-4F5C-6B75-736ADD84D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399" y="1194545"/>
            <a:ext cx="3611880" cy="2031682"/>
          </a:xfrm>
          <a:prstGeom prst="rect">
            <a:avLst/>
          </a:prstGeom>
        </p:spPr>
      </p:pic>
      <p:pic>
        <p:nvPicPr>
          <p:cNvPr id="5" name="Picture 4" descr="Die wichtigsten Tipps fürs Fußball-Bambini-Training">
            <a:extLst>
              <a:ext uri="{FF2B5EF4-FFF2-40B4-BE49-F238E27FC236}">
                <a16:creationId xmlns:a16="http://schemas.microsoft.com/office/drawing/2014/main" id="{5DBD7A5B-9B66-EF54-A32C-9C14CAE875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791" y="1194545"/>
            <a:ext cx="3611880" cy="203168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2253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05EF12-235D-51D6-F93E-4EEEEE8D0BD5}"/>
              </a:ext>
            </a:extLst>
          </p:cNvPr>
          <p:cNvSpPr txBox="1"/>
          <p:nvPr/>
        </p:nvSpPr>
        <p:spPr>
          <a:xfrm>
            <a:off x="857413" y="4591605"/>
            <a:ext cx="27016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lesen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C1625-BE5A-4299-608B-CAAF80F239C8}"/>
              </a:ext>
            </a:extLst>
          </p:cNvPr>
          <p:cNvSpPr txBox="1"/>
          <p:nvPr/>
        </p:nvSpPr>
        <p:spPr>
          <a:xfrm>
            <a:off x="4747926" y="4585854"/>
            <a:ext cx="27016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spielen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B8D85-B6BC-7902-28A4-71F0FA52BCD1}"/>
              </a:ext>
            </a:extLst>
          </p:cNvPr>
          <p:cNvSpPr txBox="1"/>
          <p:nvPr/>
        </p:nvSpPr>
        <p:spPr>
          <a:xfrm>
            <a:off x="8566553" y="4580103"/>
            <a:ext cx="290291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schreiben</a:t>
            </a:r>
          </a:p>
        </p:txBody>
      </p:sp>
    </p:spTree>
    <p:extLst>
      <p:ext uri="{BB962C8B-B14F-4D97-AF65-F5344CB8AC3E}">
        <p14:creationId xmlns:p14="http://schemas.microsoft.com/office/powerpoint/2010/main" val="21956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DC34A-A6DD-0907-15FE-0379C720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37A46F-26D3-8E66-99F7-2E27C1278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BFAA3-7427-A36F-6620-66C9C7DD6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9855"/>
            <a:ext cx="11147071" cy="585126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7B27-9C6B-4708-F2E2-9EC15BE9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277" y="2769117"/>
            <a:ext cx="9014080" cy="1333470"/>
          </a:xfrm>
        </p:spPr>
        <p:txBody>
          <a:bodyPr anchor="t">
            <a:normAutofit/>
          </a:bodyPr>
          <a:lstStyle/>
          <a:p>
            <a:pPr algn="ctr"/>
            <a:r>
              <a:rPr lang="en-GB" sz="7200" b="1" dirty="0"/>
              <a:t>Danke♥☺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CC7AF-DC21-2ABA-D648-180AA13E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A2CF28-EBD0-7B2A-FC79-30B7E25F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0758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41242F"/>
      </a:dk2>
      <a:lt2>
        <a:srgbClr val="E2E5E8"/>
      </a:lt2>
      <a:accent1>
        <a:srgbClr val="BA9C7F"/>
      </a:accent1>
      <a:accent2>
        <a:srgbClr val="BA847F"/>
      </a:accent2>
      <a:accent3>
        <a:srgbClr val="C595A5"/>
      </a:accent3>
      <a:accent4>
        <a:srgbClr val="BA7FAB"/>
      </a:accent4>
      <a:accent5>
        <a:srgbClr val="BD94C5"/>
      </a:accent5>
      <a:accent6>
        <a:srgbClr val="977FBA"/>
      </a:accent6>
      <a:hlink>
        <a:srgbClr val="5F84A9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8" ma:contentTypeDescription="Create a new document." ma:contentTypeScope="" ma:versionID="976c45addbb95fed80edaba6e771979b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8da2f709758a00a306c5041e1b3e38a1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D3609F-7621-4E3C-9649-D259D22D6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7C77C-00B0-4C6A-9BB7-9EADACB62EAF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3.xml><?xml version="1.0" encoding="utf-8"?>
<ds:datastoreItem xmlns:ds="http://schemas.openxmlformats.org/officeDocument/2006/customXml" ds:itemID="{2967B823-8342-44B5-9330-7F30080A3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LevelVTI</vt:lpstr>
      <vt:lpstr>Lektion 8</vt:lpstr>
      <vt:lpstr>Verbinden Sie!</vt:lpstr>
      <vt:lpstr>PowerPoint Presentation</vt:lpstr>
      <vt:lpstr>PowerPoint Presentation</vt:lpstr>
      <vt:lpstr>Danke♥☺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79</cp:revision>
  <dcterms:created xsi:type="dcterms:W3CDTF">2024-01-24T11:02:10Z</dcterms:created>
  <dcterms:modified xsi:type="dcterms:W3CDTF">2024-01-24T11:21:17Z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