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15"/>
  </p:notesMasterIdLst>
  <p:sldIdLst>
    <p:sldId id="256" r:id="rId5"/>
    <p:sldId id="257" r:id="rId6"/>
    <p:sldId id="259" r:id="rId7"/>
    <p:sldId id="264" r:id="rId8"/>
    <p:sldId id="266" r:id="rId9"/>
    <p:sldId id="265" r:id="rId10"/>
    <p:sldId id="258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D0C2E-90A5-27CA-D270-D9DBBD5008E7}" v="300" dt="2023-11-07T12:28:32.729"/>
    <p1510:client id="{0E19D706-05C7-8616-D4E2-C1038106CAA2}" v="1036" dt="2023-11-08T09:25:48.593"/>
    <p1510:client id="{50548A11-6443-EED8-C090-49756FF2C895}" v="10" dt="2023-11-08T07:15:43.276"/>
    <p1510:client id="{A93A5F3E-EC0B-FB01-C1C6-CB9F0744FC3F}" v="8" dt="2023-11-13T08:09:04.284"/>
    <p1510:client id="{CC50387E-0DAB-B58E-38E6-1E6D153C5991}" v="5" dt="2023-11-08T09:27:37.879"/>
    <p1510:client id="{E29CE56E-5189-89C8-1F2A-FD1B71F9C87C}" v="7" dt="2023-11-09T11:18:47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1" autoAdjust="0"/>
    <p:restoredTop sz="94291" autoAdjust="0"/>
  </p:normalViewPr>
  <p:slideViewPr>
    <p:cSldViewPr snapToGrid="0">
      <p:cViewPr varScale="1">
        <p:scale>
          <a:sx n="61" d="100"/>
          <a:sy n="61" d="100"/>
        </p:scale>
        <p:origin x="78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CC50387E-0DAB-B58E-38E6-1E6D153C5991}"/>
    <pc:docChg chg="modSld">
      <pc:chgData name="Somya Yasser Elgohary" userId="S::somya.elgohary@aspireschool.org::026bb0db-f09f-477e-98e0-e90d75a83e94" providerId="AD" clId="Web-{CC50387E-0DAB-B58E-38E6-1E6D153C5991}" dt="2023-11-08T09:27:05.237" v="3" actId="20577"/>
      <pc:docMkLst>
        <pc:docMk/>
      </pc:docMkLst>
      <pc:sldChg chg="modSp">
        <pc:chgData name="Somya Yasser Elgohary" userId="S::somya.elgohary@aspireschool.org::026bb0db-f09f-477e-98e0-e90d75a83e94" providerId="AD" clId="Web-{CC50387E-0DAB-B58E-38E6-1E6D153C5991}" dt="2023-11-08T09:26:57.315" v="1" actId="20577"/>
        <pc:sldMkLst>
          <pc:docMk/>
          <pc:sldMk cId="1624130687" sldId="261"/>
        </pc:sldMkLst>
        <pc:spChg chg="mod">
          <ac:chgData name="Somya Yasser Elgohary" userId="S::somya.elgohary@aspireschool.org::026bb0db-f09f-477e-98e0-e90d75a83e94" providerId="AD" clId="Web-{CC50387E-0DAB-B58E-38E6-1E6D153C5991}" dt="2023-11-08T09:26:57.315" v="1" actId="20577"/>
          <ac:spMkLst>
            <pc:docMk/>
            <pc:sldMk cId="1624130687" sldId="261"/>
            <ac:spMk id="2" creationId="{35FA105C-3E17-DD54-48CC-CB474EA61937}"/>
          </ac:spMkLst>
        </pc:spChg>
      </pc:sldChg>
      <pc:sldChg chg="modSp">
        <pc:chgData name="Somya Yasser Elgohary" userId="S::somya.elgohary@aspireschool.org::026bb0db-f09f-477e-98e0-e90d75a83e94" providerId="AD" clId="Web-{CC50387E-0DAB-B58E-38E6-1E6D153C5991}" dt="2023-11-08T09:27:05.237" v="3" actId="20577"/>
        <pc:sldMkLst>
          <pc:docMk/>
          <pc:sldMk cId="1807647990" sldId="262"/>
        </pc:sldMkLst>
        <pc:spChg chg="mod">
          <ac:chgData name="Somya Yasser Elgohary" userId="S::somya.elgohary@aspireschool.org::026bb0db-f09f-477e-98e0-e90d75a83e94" providerId="AD" clId="Web-{CC50387E-0DAB-B58E-38E6-1E6D153C5991}" dt="2023-11-08T09:27:05.237" v="3" actId="20577"/>
          <ac:spMkLst>
            <pc:docMk/>
            <pc:sldMk cId="1807647990" sldId="262"/>
            <ac:spMk id="2" creationId="{1275CF02-1536-9F1E-D611-7B6E008F419D}"/>
          </ac:spMkLst>
        </pc:spChg>
      </pc:sldChg>
    </pc:docChg>
  </pc:docChgLst>
  <pc:docChgLst>
    <pc:chgData name="Somya Yasser Elgohary" userId="S::somya.elgohary@aspireschool.org::026bb0db-f09f-477e-98e0-e90d75a83e94" providerId="AD" clId="Web-{E29CE56E-5189-89C8-1F2A-FD1B71F9C87C}"/>
    <pc:docChg chg="modSld">
      <pc:chgData name="Somya Yasser Elgohary" userId="S::somya.elgohary@aspireschool.org::026bb0db-f09f-477e-98e0-e90d75a83e94" providerId="AD" clId="Web-{E29CE56E-5189-89C8-1F2A-FD1B71F9C87C}" dt="2023-11-09T11:18:47.787" v="6"/>
      <pc:docMkLst>
        <pc:docMk/>
      </pc:docMkLst>
      <pc:sldChg chg="modTransition">
        <pc:chgData name="Somya Yasser Elgohary" userId="S::somya.elgohary@aspireschool.org::026bb0db-f09f-477e-98e0-e90d75a83e94" providerId="AD" clId="Web-{E29CE56E-5189-89C8-1F2A-FD1B71F9C87C}" dt="2023-11-09T11:17:48.847" v="0"/>
        <pc:sldMkLst>
          <pc:docMk/>
          <pc:sldMk cId="109857222" sldId="256"/>
        </pc:sldMkLst>
      </pc:sldChg>
      <pc:sldChg chg="modTransition">
        <pc:chgData name="Somya Yasser Elgohary" userId="S::somya.elgohary@aspireschool.org::026bb0db-f09f-477e-98e0-e90d75a83e94" providerId="AD" clId="Web-{E29CE56E-5189-89C8-1F2A-FD1B71F9C87C}" dt="2023-11-09T11:18:05.770" v="1"/>
        <pc:sldMkLst>
          <pc:docMk/>
          <pc:sldMk cId="2609703248" sldId="257"/>
        </pc:sldMkLst>
      </pc:sldChg>
      <pc:sldChg chg="modTransition">
        <pc:chgData name="Somya Yasser Elgohary" userId="S::somya.elgohary@aspireschool.org::026bb0db-f09f-477e-98e0-e90d75a83e94" providerId="AD" clId="Web-{E29CE56E-5189-89C8-1F2A-FD1B71F9C87C}" dt="2023-11-09T11:18:14.364" v="3"/>
        <pc:sldMkLst>
          <pc:docMk/>
          <pc:sldMk cId="78179605" sldId="258"/>
        </pc:sldMkLst>
      </pc:sldChg>
      <pc:sldChg chg="modTransition">
        <pc:chgData name="Somya Yasser Elgohary" userId="S::somya.elgohary@aspireschool.org::026bb0db-f09f-477e-98e0-e90d75a83e94" providerId="AD" clId="Web-{E29CE56E-5189-89C8-1F2A-FD1B71F9C87C}" dt="2023-11-09T11:18:09.692" v="2"/>
        <pc:sldMkLst>
          <pc:docMk/>
          <pc:sldMk cId="2114575352" sldId="259"/>
        </pc:sldMkLst>
      </pc:sldChg>
      <pc:sldChg chg="modTransition">
        <pc:chgData name="Somya Yasser Elgohary" userId="S::somya.elgohary@aspireschool.org::026bb0db-f09f-477e-98e0-e90d75a83e94" providerId="AD" clId="Web-{E29CE56E-5189-89C8-1F2A-FD1B71F9C87C}" dt="2023-11-09T11:18:35.209" v="4"/>
        <pc:sldMkLst>
          <pc:docMk/>
          <pc:sldMk cId="1624130687" sldId="261"/>
        </pc:sldMkLst>
      </pc:sldChg>
      <pc:sldChg chg="modTransition">
        <pc:chgData name="Somya Yasser Elgohary" userId="S::somya.elgohary@aspireschool.org::026bb0db-f09f-477e-98e0-e90d75a83e94" providerId="AD" clId="Web-{E29CE56E-5189-89C8-1F2A-FD1B71F9C87C}" dt="2023-11-09T11:18:39.537" v="5"/>
        <pc:sldMkLst>
          <pc:docMk/>
          <pc:sldMk cId="1807647990" sldId="262"/>
        </pc:sldMkLst>
      </pc:sldChg>
      <pc:sldChg chg="modTransition">
        <pc:chgData name="Somya Yasser Elgohary" userId="S::somya.elgohary@aspireschool.org::026bb0db-f09f-477e-98e0-e90d75a83e94" providerId="AD" clId="Web-{E29CE56E-5189-89C8-1F2A-FD1B71F9C87C}" dt="2023-11-09T11:18:47.787" v="6"/>
        <pc:sldMkLst>
          <pc:docMk/>
          <pc:sldMk cId="2225958217" sldId="263"/>
        </pc:sldMkLst>
      </pc:sldChg>
    </pc:docChg>
  </pc:docChgLst>
  <pc:docChgLst>
    <pc:chgData name="Somya Yasser Elgohary" userId="S::somya.elgohary@aspireschool.org::026bb0db-f09f-477e-98e0-e90d75a83e94" providerId="AD" clId="Web-{50548A11-6443-EED8-C090-49756FF2C895}"/>
    <pc:docChg chg="modSld">
      <pc:chgData name="Somya Yasser Elgohary" userId="S::somya.elgohary@aspireschool.org::026bb0db-f09f-477e-98e0-e90d75a83e94" providerId="AD" clId="Web-{50548A11-6443-EED8-C090-49756FF2C895}" dt="2023-11-08T07:15:43.276" v="8" actId="20577"/>
      <pc:docMkLst>
        <pc:docMk/>
      </pc:docMkLst>
      <pc:sldChg chg="modSp">
        <pc:chgData name="Somya Yasser Elgohary" userId="S::somya.elgohary@aspireschool.org::026bb0db-f09f-477e-98e0-e90d75a83e94" providerId="AD" clId="Web-{50548A11-6443-EED8-C090-49756FF2C895}" dt="2023-11-08T07:14:57.759" v="2" actId="20577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50548A11-6443-EED8-C090-49756FF2C895}" dt="2023-11-08T07:14:57.759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Somya Yasser Elgohary" userId="S::somya.elgohary@aspireschool.org::026bb0db-f09f-477e-98e0-e90d75a83e94" providerId="AD" clId="Web-{50548A11-6443-EED8-C090-49756FF2C895}" dt="2023-11-08T07:15:43.276" v="8" actId="20577"/>
        <pc:sldMkLst>
          <pc:docMk/>
          <pc:sldMk cId="78179605" sldId="258"/>
        </pc:sldMkLst>
        <pc:spChg chg="mod">
          <ac:chgData name="Somya Yasser Elgohary" userId="S::somya.elgohary@aspireschool.org::026bb0db-f09f-477e-98e0-e90d75a83e94" providerId="AD" clId="Web-{50548A11-6443-EED8-C090-49756FF2C895}" dt="2023-11-08T07:15:43.276" v="8" actId="20577"/>
          <ac:spMkLst>
            <pc:docMk/>
            <pc:sldMk cId="78179605" sldId="258"/>
            <ac:spMk id="3" creationId="{916466D7-8623-E9E1-2D02-6A0D2448F438}"/>
          </ac:spMkLst>
        </pc:spChg>
      </pc:sldChg>
    </pc:docChg>
  </pc:docChgLst>
  <pc:docChgLst>
    <pc:chgData name="Somya Yasser Elgohary" userId="S::somya.elgohary@aspireschool.org::026bb0db-f09f-477e-98e0-e90d75a83e94" providerId="AD" clId="Web-{07CD0C2E-90A5-27CA-D270-D9DBBD5008E7}"/>
    <pc:docChg chg="addSld modSld addMainMaster delMainMaster">
      <pc:chgData name="Somya Yasser Elgohary" userId="S::somya.elgohary@aspireschool.org::026bb0db-f09f-477e-98e0-e90d75a83e94" providerId="AD" clId="Web-{07CD0C2E-90A5-27CA-D270-D9DBBD5008E7}" dt="2023-11-07T12:28:32.713" v="284" actId="20577"/>
      <pc:docMkLst>
        <pc:docMk/>
      </pc:docMkLst>
      <pc:sldChg chg="addSp delSp modSp mod setBg modClrScheme chgLayout">
        <pc:chgData name="Somya Yasser Elgohary" userId="S::somya.elgohary@aspireschool.org::026bb0db-f09f-477e-98e0-e90d75a83e94" providerId="AD" clId="Web-{07CD0C2E-90A5-27CA-D270-D9DBBD5008E7}" dt="2023-11-07T12:18:57.167" v="21" actId="20577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07CD0C2E-90A5-27CA-D270-D9DBBD5008E7}" dt="2023-11-07T12:18:31.494" v="1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omya Yasser Elgohary" userId="S::somya.elgohary@aspireschool.org::026bb0db-f09f-477e-98e0-e90d75a83e94" providerId="AD" clId="Web-{07CD0C2E-90A5-27CA-D270-D9DBBD5008E7}" dt="2023-11-07T12:18:57.167" v="21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24.041" v="3"/>
          <ac:spMkLst>
            <pc:docMk/>
            <pc:sldMk cId="109857222" sldId="256"/>
            <ac:spMk id="8" creationId="{49FBE572-3316-4673-B09F-C925198A9BD1}"/>
          </ac:spMkLst>
        </pc:spChg>
        <pc:spChg chg="add">
          <ac:chgData name="Somya Yasser Elgohary" userId="S::somya.elgohary@aspireschool.org::026bb0db-f09f-477e-98e0-e90d75a83e94" providerId="AD" clId="Web-{07CD0C2E-90A5-27CA-D270-D9DBBD5008E7}" dt="2023-11-07T12:18:24.119" v="4"/>
          <ac:spMkLst>
            <pc:docMk/>
            <pc:sldMk cId="109857222" sldId="256"/>
            <ac:spMk id="9" creationId="{D2306AB6-9D65-4F8E-9FD7-C3F3A3DE395D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10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07CD0C2E-90A5-27CA-D270-D9DBBD5008E7}" dt="2023-11-07T12:18:24.119" v="4"/>
          <ac:spMkLst>
            <pc:docMk/>
            <pc:sldMk cId="109857222" sldId="256"/>
            <ac:spMk id="11" creationId="{284C940E-7A1D-418E-A9E8-C9852CA8EE57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12" creationId="{64856DF8-E786-4A2B-BCE9-1D3AA7C5D0A9}"/>
          </ac:spMkLst>
        </pc:spChg>
        <pc:spChg chg="add">
          <ac:chgData name="Somya Yasser Elgohary" userId="S::somya.elgohary@aspireschool.org::026bb0db-f09f-477e-98e0-e90d75a83e94" providerId="AD" clId="Web-{07CD0C2E-90A5-27CA-D270-D9DBBD5008E7}" dt="2023-11-07T12:18:24.119" v="4"/>
          <ac:spMkLst>
            <pc:docMk/>
            <pc:sldMk cId="109857222" sldId="256"/>
            <ac:spMk id="13" creationId="{72E0F698-EDF5-464C-B466-8D34B8AF17C7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14" creationId="{E646A872-7F34-4E27-B0A7-9720177E374D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16" creationId="{AE689860-A291-4B0F-AB65-421F8C20E2E1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18" creationId="{C82BEF57-041E-4DE3-B65C-CBE71211B3DE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20" creationId="{D9DFE8A5-DCEC-4A43-B613-D62AC8C5734F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22" creationId="{45E0BF71-78CD-4FD9-BB54-48CD14158971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24.041" v="3"/>
          <ac:spMkLst>
            <pc:docMk/>
            <pc:sldMk cId="109857222" sldId="256"/>
            <ac:spMk id="23" creationId="{2EEA1251-53A8-4FA0-AAD6-EDED99559725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24" creationId="{26B7664A-BE61-4A65-B937-A31E08B8B9AD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26" creationId="{279CAF82-0ECF-42BE-8F37-F71941E5D410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24.041" v="3"/>
          <ac:spMkLst>
            <pc:docMk/>
            <pc:sldMk cId="109857222" sldId="256"/>
            <ac:spMk id="27" creationId="{538C93AF-D2B2-438E-88A0-0080C6AC79C8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24.041" v="3"/>
          <ac:spMkLst>
            <pc:docMk/>
            <pc:sldMk cId="109857222" sldId="256"/>
            <ac:spMk id="31" creationId="{0BF2CC99-EB7D-457E-9273-23EB35CEC183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35" creationId="{033BC44A-0661-43B4-9C14-FD5963C226AE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37" creationId="{87045360-A428-4E4B-989C-E4EF4D92037A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39" creationId="{0AE773EE-DD7B-4F25-945A-3F59DEE680F9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07.994" v="1"/>
          <ac:spMkLst>
            <pc:docMk/>
            <pc:sldMk cId="109857222" sldId="256"/>
            <ac:spMk id="41" creationId="{2A7F3B2F-8A53-4176-8D77-ECA28FF4D6EB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24.041" v="3"/>
          <ac:spMkLst>
            <pc:docMk/>
            <pc:sldMk cId="109857222" sldId="256"/>
            <ac:spMk id="43" creationId="{6153141F-30EA-4FEF-8580-445569939341}"/>
          </ac:spMkLst>
        </pc:spChg>
        <pc:spChg chg="add del">
          <ac:chgData name="Somya Yasser Elgohary" userId="S::somya.elgohary@aspireschool.org::026bb0db-f09f-477e-98e0-e90d75a83e94" providerId="AD" clId="Web-{07CD0C2E-90A5-27CA-D270-D9DBBD5008E7}" dt="2023-11-07T12:18:24.041" v="3"/>
          <ac:spMkLst>
            <pc:docMk/>
            <pc:sldMk cId="109857222" sldId="256"/>
            <ac:spMk id="44" creationId="{D6803F1E-BDEE-489B-8CAA-DED5758128C3}"/>
          </ac:spMkLst>
        </pc:spChg>
        <pc:grpChg chg="add del">
          <ac:chgData name="Somya Yasser Elgohary" userId="S::somya.elgohary@aspireschool.org::026bb0db-f09f-477e-98e0-e90d75a83e94" providerId="AD" clId="Web-{07CD0C2E-90A5-27CA-D270-D9DBBD5008E7}" dt="2023-11-07T12:18:07.994" v="1"/>
          <ac:grpSpMkLst>
            <pc:docMk/>
            <pc:sldMk cId="109857222" sldId="256"/>
            <ac:grpSpMk id="28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07CD0C2E-90A5-27CA-D270-D9DBBD5008E7}" dt="2023-11-07T12:18:24.041" v="3"/>
          <ac:grpSpMkLst>
            <pc:docMk/>
            <pc:sldMk cId="109857222" sldId="256"/>
            <ac:grpSpMk id="46" creationId="{28321705-9A1F-4239-BFFA-8C1D82CD3C09}"/>
          </ac:grpSpMkLst>
        </pc:grpChg>
        <pc:picChg chg="add del">
          <ac:chgData name="Somya Yasser Elgohary" userId="S::somya.elgohary@aspireschool.org::026bb0db-f09f-477e-98e0-e90d75a83e94" providerId="AD" clId="Web-{07CD0C2E-90A5-27CA-D270-D9DBBD5008E7}" dt="2023-11-07T12:18:07.994" v="1"/>
          <ac:picMkLst>
            <pc:docMk/>
            <pc:sldMk cId="109857222" sldId="256"/>
            <ac:picMk id="4" creationId="{5587067F-B446-EDBE-0122-DBF71E5405BC}"/>
          </ac:picMkLst>
        </pc:picChg>
        <pc:picChg chg="add del">
          <ac:chgData name="Somya Yasser Elgohary" userId="S::somya.elgohary@aspireschool.org::026bb0db-f09f-477e-98e0-e90d75a83e94" providerId="AD" clId="Web-{07CD0C2E-90A5-27CA-D270-D9DBBD5008E7}" dt="2023-11-07T12:18:07.994" v="1"/>
          <ac:picMkLst>
            <pc:docMk/>
            <pc:sldMk cId="109857222" sldId="256"/>
            <ac:picMk id="5" creationId="{5998806D-4D88-4D15-BF0E-C524F41E24B4}"/>
          </ac:picMkLst>
        </pc:picChg>
        <pc:picChg chg="add del">
          <ac:chgData name="Somya Yasser Elgohary" userId="S::somya.elgohary@aspireschool.org::026bb0db-f09f-477e-98e0-e90d75a83e94" providerId="AD" clId="Web-{07CD0C2E-90A5-27CA-D270-D9DBBD5008E7}" dt="2023-11-07T12:18:24.041" v="3"/>
          <ac:picMkLst>
            <pc:docMk/>
            <pc:sldMk cId="109857222" sldId="256"/>
            <ac:picMk id="25" creationId="{2EACA430-1C2B-42F0-B048-5D8D467AF611}"/>
          </ac:picMkLst>
        </pc:picChg>
        <pc:picChg chg="add del">
          <ac:chgData name="Somya Yasser Elgohary" userId="S::somya.elgohary@aspireschool.org::026bb0db-f09f-477e-98e0-e90d75a83e94" providerId="AD" clId="Web-{07CD0C2E-90A5-27CA-D270-D9DBBD5008E7}" dt="2023-11-07T12:18:24.041" v="3"/>
          <ac:picMkLst>
            <pc:docMk/>
            <pc:sldMk cId="109857222" sldId="256"/>
            <ac:picMk id="29" creationId="{1F4B247A-6470-4317-845A-5CF6746670B6}"/>
          </ac:picMkLst>
        </pc:picChg>
        <pc:picChg chg="add del">
          <ac:chgData name="Somya Yasser Elgohary" userId="S::somya.elgohary@aspireschool.org::026bb0db-f09f-477e-98e0-e90d75a83e94" providerId="AD" clId="Web-{07CD0C2E-90A5-27CA-D270-D9DBBD5008E7}" dt="2023-11-07T12:18:24.041" v="3"/>
          <ac:picMkLst>
            <pc:docMk/>
            <pc:sldMk cId="109857222" sldId="256"/>
            <ac:picMk id="33" creationId="{AF281A3F-14C2-4847-9CA0-36D2FD0F3EB8}"/>
          </ac:picMkLst>
        </pc:picChg>
        <pc:picChg chg="add del">
          <ac:chgData name="Somya Yasser Elgohary" userId="S::somya.elgohary@aspireschool.org::026bb0db-f09f-477e-98e0-e90d75a83e94" providerId="AD" clId="Web-{07CD0C2E-90A5-27CA-D270-D9DBBD5008E7}" dt="2023-11-07T12:18:24.041" v="3"/>
          <ac:picMkLst>
            <pc:docMk/>
            <pc:sldMk cId="109857222" sldId="256"/>
            <ac:picMk id="45" creationId="{D0ACF577-DDCC-47DF-97F0-8163F3A489EE}"/>
          </ac:picMkLst>
        </pc:picChg>
        <pc:picChg chg="add">
          <ac:chgData name="Somya Yasser Elgohary" userId="S::somya.elgohary@aspireschool.org::026bb0db-f09f-477e-98e0-e90d75a83e94" providerId="AD" clId="Web-{07CD0C2E-90A5-27CA-D270-D9DBBD5008E7}" dt="2023-11-07T12:18:24.119" v="4"/>
          <ac:picMkLst>
            <pc:docMk/>
            <pc:sldMk cId="109857222" sldId="256"/>
            <ac:picMk id="50" creationId="{35C2DC65-71D6-A352-802F-90C95CE9B9DA}"/>
          </ac:picMkLst>
        </pc:picChg>
      </pc:sldChg>
      <pc:sldChg chg="addSp delSp modSp new">
        <pc:chgData name="Somya Yasser Elgohary" userId="S::somya.elgohary@aspireschool.org::026bb0db-f09f-477e-98e0-e90d75a83e94" providerId="AD" clId="Web-{07CD0C2E-90A5-27CA-D270-D9DBBD5008E7}" dt="2023-11-07T12:24:57.286" v="276"/>
        <pc:sldMkLst>
          <pc:docMk/>
          <pc:sldMk cId="2609703248" sldId="257"/>
        </pc:sldMkLst>
        <pc:spChg chg="mod">
          <ac:chgData name="Somya Yasser Elgohary" userId="S::somya.elgohary@aspireschool.org::026bb0db-f09f-477e-98e0-e90d75a83e94" providerId="AD" clId="Web-{07CD0C2E-90A5-27CA-D270-D9DBBD5008E7}" dt="2023-11-07T12:19:40.574" v="45" actId="20577"/>
          <ac:spMkLst>
            <pc:docMk/>
            <pc:sldMk cId="2609703248" sldId="257"/>
            <ac:spMk id="2" creationId="{0DE34052-9E87-378A-382C-2C778C241FF2}"/>
          </ac:spMkLst>
        </pc:spChg>
        <pc:spChg chg="mod">
          <ac:chgData name="Somya Yasser Elgohary" userId="S::somya.elgohary@aspireschool.org::026bb0db-f09f-477e-98e0-e90d75a83e94" providerId="AD" clId="Web-{07CD0C2E-90A5-27CA-D270-D9DBBD5008E7}" dt="2023-11-07T12:20:54.873" v="63" actId="20577"/>
          <ac:spMkLst>
            <pc:docMk/>
            <pc:sldMk cId="2609703248" sldId="257"/>
            <ac:spMk id="3" creationId="{4F4D8929-9328-8C1D-D883-92C142429FC7}"/>
          </ac:spMkLst>
        </pc:spChg>
        <pc:graphicFrameChg chg="add del mod modGraphic">
          <ac:chgData name="Somya Yasser Elgohary" userId="S::somya.elgohary@aspireschool.org::026bb0db-f09f-477e-98e0-e90d75a83e94" providerId="AD" clId="Web-{07CD0C2E-90A5-27CA-D270-D9DBBD5008E7}" dt="2023-11-07T12:21:26.936" v="90"/>
          <ac:graphicFrameMkLst>
            <pc:docMk/>
            <pc:sldMk cId="2609703248" sldId="257"/>
            <ac:graphicFrameMk id="4" creationId="{E8DD705A-9CB0-3B9A-87A7-21E13A9F9466}"/>
          </ac:graphicFrameMkLst>
        </pc:graphicFrameChg>
        <pc:graphicFrameChg chg="add mod modGraphic">
          <ac:chgData name="Somya Yasser Elgohary" userId="S::somya.elgohary@aspireschool.org::026bb0db-f09f-477e-98e0-e90d75a83e94" providerId="AD" clId="Web-{07CD0C2E-90A5-27CA-D270-D9DBBD5008E7}" dt="2023-11-07T12:24:57.286" v="276"/>
          <ac:graphicFrameMkLst>
            <pc:docMk/>
            <pc:sldMk cId="2609703248" sldId="257"/>
            <ac:graphicFrameMk id="5" creationId="{42A22115-12F5-5A00-A65A-A77216FC0358}"/>
          </ac:graphicFrameMkLst>
        </pc:graphicFrameChg>
      </pc:sldChg>
      <pc:sldChg chg="modSp new">
        <pc:chgData name="Somya Yasser Elgohary" userId="S::somya.elgohary@aspireschool.org::026bb0db-f09f-477e-98e0-e90d75a83e94" providerId="AD" clId="Web-{07CD0C2E-90A5-27CA-D270-D9DBBD5008E7}" dt="2023-11-07T12:28:32.713" v="284" actId="20577"/>
        <pc:sldMkLst>
          <pc:docMk/>
          <pc:sldMk cId="78179605" sldId="258"/>
        </pc:sldMkLst>
        <pc:spChg chg="mod">
          <ac:chgData name="Somya Yasser Elgohary" userId="S::somya.elgohary@aspireschool.org::026bb0db-f09f-477e-98e0-e90d75a83e94" providerId="AD" clId="Web-{07CD0C2E-90A5-27CA-D270-D9DBBD5008E7}" dt="2023-11-07T12:28:32.620" v="282" actId="20577"/>
          <ac:spMkLst>
            <pc:docMk/>
            <pc:sldMk cId="78179605" sldId="258"/>
            <ac:spMk id="2" creationId="{5C67B511-62FA-2C93-9AE4-7D5B46A6B7AB}"/>
          </ac:spMkLst>
        </pc:spChg>
        <pc:spChg chg="mod">
          <ac:chgData name="Somya Yasser Elgohary" userId="S::somya.elgohary@aspireschool.org::026bb0db-f09f-477e-98e0-e90d75a83e94" providerId="AD" clId="Web-{07CD0C2E-90A5-27CA-D270-D9DBBD5008E7}" dt="2023-11-07T12:28:32.713" v="284" actId="20577"/>
          <ac:spMkLst>
            <pc:docMk/>
            <pc:sldMk cId="78179605" sldId="258"/>
            <ac:spMk id="3" creationId="{916466D7-8623-E9E1-2D02-6A0D2448F438}"/>
          </ac:spMkLst>
        </pc:spChg>
      </pc:sldChg>
      <pc:sldMasterChg chg="add del addSldLayout delSldLayout">
        <pc:chgData name="Somya Yasser Elgohary" userId="S::somya.elgohary@aspireschool.org::026bb0db-f09f-477e-98e0-e90d75a83e94" providerId="AD" clId="Web-{07CD0C2E-90A5-27CA-D270-D9DBBD5008E7}" dt="2023-11-07T12:18:24.119" v="4"/>
        <pc:sldMasterMkLst>
          <pc:docMk/>
          <pc:sldMasterMk cId="2460954070" sldId="2147483660"/>
        </pc:sldMasterMkLst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07CD0C2E-90A5-27CA-D270-D9DBBD5008E7}" dt="2023-11-07T12:18:07.994" v="1"/>
        <pc:sldMasterMkLst>
          <pc:docMk/>
          <pc:sldMasterMk cId="3681719480" sldId="2147483698"/>
        </pc:sldMasterMkLst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1195381486" sldId="2147483687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2323474285" sldId="2147483688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4197836236" sldId="2147483689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434117984" sldId="2147483690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1621296159" sldId="2147483691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3628865356" sldId="2147483692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2477384518" sldId="2147483693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1524798086" sldId="2147483694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230063046" sldId="2147483695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333446935" sldId="2147483696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07.994" v="1"/>
          <pc:sldLayoutMkLst>
            <pc:docMk/>
            <pc:sldMasterMk cId="3681719480" sldId="2147483698"/>
            <pc:sldLayoutMk cId="2951694358" sldId="2147483697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07CD0C2E-90A5-27CA-D270-D9DBBD5008E7}" dt="2023-11-07T12:18:24.041" v="3"/>
        <pc:sldMasterMkLst>
          <pc:docMk/>
          <pc:sldMasterMk cId="707982741" sldId="2147483711"/>
        </pc:sldMasterMkLst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3489412357" sldId="2147483700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3036251593" sldId="2147483701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3306382403" sldId="2147483702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422422648" sldId="2147483703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2629716239" sldId="2147483704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3402625680" sldId="2147483705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3944501221" sldId="2147483706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4251128682" sldId="2147483707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4183439098" sldId="2147483708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2916167945" sldId="2147483709"/>
          </pc:sldLayoutMkLst>
        </pc:sldLayoutChg>
        <pc:sldLayoutChg chg="add del">
          <pc:chgData name="Somya Yasser Elgohary" userId="S::somya.elgohary@aspireschool.org::026bb0db-f09f-477e-98e0-e90d75a83e94" providerId="AD" clId="Web-{07CD0C2E-90A5-27CA-D270-D9DBBD5008E7}" dt="2023-11-07T12:18:24.041" v="3"/>
          <pc:sldLayoutMkLst>
            <pc:docMk/>
            <pc:sldMasterMk cId="707982741" sldId="2147483711"/>
            <pc:sldLayoutMk cId="1027269658" sldId="2147483710"/>
          </pc:sldLayoutMkLst>
        </pc:sldLayoutChg>
      </pc:sldMasterChg>
      <pc:sldMasterChg chg="add addSldLayout">
        <pc:chgData name="Somya Yasser Elgohary" userId="S::somya.elgohary@aspireschool.org::026bb0db-f09f-477e-98e0-e90d75a83e94" providerId="AD" clId="Web-{07CD0C2E-90A5-27CA-D270-D9DBBD5008E7}" dt="2023-11-07T12:18:24.119" v="4"/>
        <pc:sldMasterMkLst>
          <pc:docMk/>
          <pc:sldMasterMk cId="3402154859" sldId="2147483750"/>
        </pc:sldMasterMkLst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346809679" sldId="2147483739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3303862595" sldId="2147483740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2595981758" sldId="2147483741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2854848781" sldId="2147483742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1793472480" sldId="2147483743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1551085005" sldId="2147483744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3565422136" sldId="2147483745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3935916551" sldId="2147483746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3557292007" sldId="2147483747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3268840844" sldId="2147483748"/>
          </pc:sldLayoutMkLst>
        </pc:sldLayoutChg>
        <pc:sldLayoutChg chg="add">
          <pc:chgData name="Somya Yasser Elgohary" userId="S::somya.elgohary@aspireschool.org::026bb0db-f09f-477e-98e0-e90d75a83e94" providerId="AD" clId="Web-{07CD0C2E-90A5-27CA-D270-D9DBBD5008E7}" dt="2023-11-07T12:18:24.119" v="4"/>
          <pc:sldLayoutMkLst>
            <pc:docMk/>
            <pc:sldMasterMk cId="3402154859" sldId="2147483750"/>
            <pc:sldLayoutMk cId="607213742" sldId="2147483749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A93A5F3E-EC0B-FB01-C1C6-CB9F0744FC3F}"/>
    <pc:docChg chg="modSld">
      <pc:chgData name="Somya Yasser Elgohary" userId="S::somya.elgohary@aspireschool.org::026bb0db-f09f-477e-98e0-e90d75a83e94" providerId="AD" clId="Web-{A93A5F3E-EC0B-FB01-C1C6-CB9F0744FC3F}" dt="2023-11-13T08:09:04.284" v="6" actId="1076"/>
      <pc:docMkLst>
        <pc:docMk/>
      </pc:docMkLst>
      <pc:sldChg chg="addSp delSp modSp delAnim">
        <pc:chgData name="Somya Yasser Elgohary" userId="S::somya.elgohary@aspireschool.org::026bb0db-f09f-477e-98e0-e90d75a83e94" providerId="AD" clId="Web-{A93A5F3E-EC0B-FB01-C1C6-CB9F0744FC3F}" dt="2023-11-13T08:09:04.284" v="6" actId="1076"/>
        <pc:sldMkLst>
          <pc:docMk/>
          <pc:sldMk cId="3297221504" sldId="265"/>
        </pc:sldMkLst>
        <pc:picChg chg="add mod">
          <ac:chgData name="Somya Yasser Elgohary" userId="S::somya.elgohary@aspireschool.org::026bb0db-f09f-477e-98e0-e90d75a83e94" providerId="AD" clId="Web-{A93A5F3E-EC0B-FB01-C1C6-CB9F0744FC3F}" dt="2023-11-13T08:09:04.284" v="6" actId="1076"/>
          <ac:picMkLst>
            <pc:docMk/>
            <pc:sldMk cId="3297221504" sldId="265"/>
            <ac:picMk id="3" creationId="{25BC99EF-7503-F420-4931-4ED3421291C7}"/>
          </ac:picMkLst>
        </pc:picChg>
        <pc:picChg chg="del">
          <ac:chgData name="Somya Yasser Elgohary" userId="S::somya.elgohary@aspireschool.org::026bb0db-f09f-477e-98e0-e90d75a83e94" providerId="AD" clId="Web-{A93A5F3E-EC0B-FB01-C1C6-CB9F0744FC3F}" dt="2023-11-13T08:08:52.768" v="1"/>
          <ac:picMkLst>
            <pc:docMk/>
            <pc:sldMk cId="3297221504" sldId="265"/>
            <ac:picMk id="11" creationId="{98B9592D-9E38-AEE4-04EE-14A14076EDDD}"/>
          </ac:picMkLst>
        </pc:picChg>
      </pc:sldChg>
    </pc:docChg>
  </pc:docChgLst>
  <pc:docChgLst>
    <pc:chgData clId="Web-{0E19D706-05C7-8616-D4E2-C1038106CAA2}"/>
    <pc:docChg chg="addSld delSld modSld">
      <pc:chgData name="" userId="" providerId="" clId="Web-{0E19D706-05C7-8616-D4E2-C1038106CAA2}" dt="2023-11-08T09:25:48.593" v="1027" actId="1076"/>
      <pc:docMkLst>
        <pc:docMk/>
      </pc:docMkLst>
      <pc:sldChg chg="modSp">
        <pc:chgData name="" userId="" providerId="" clId="Web-{0E19D706-05C7-8616-D4E2-C1038106CAA2}" dt="2023-11-08T09:07:45.001" v="820" actId="20577"/>
        <pc:sldMkLst>
          <pc:docMk/>
          <pc:sldMk cId="2609703248" sldId="257"/>
        </pc:sldMkLst>
        <pc:spChg chg="mod">
          <ac:chgData name="" userId="" providerId="" clId="Web-{0E19D706-05C7-8616-D4E2-C1038106CAA2}" dt="2023-11-08T09:07:45.001" v="820" actId="20577"/>
          <ac:spMkLst>
            <pc:docMk/>
            <pc:sldMk cId="2609703248" sldId="257"/>
            <ac:spMk id="3" creationId="{4F4D8929-9328-8C1D-D883-92C142429FC7}"/>
          </ac:spMkLst>
        </pc:spChg>
        <pc:graphicFrameChg chg="mod modGraphic">
          <ac:chgData name="" userId="" providerId="" clId="Web-{0E19D706-05C7-8616-D4E2-C1038106CAA2}" dt="2023-11-08T09:02:20.894" v="707"/>
          <ac:graphicFrameMkLst>
            <pc:docMk/>
            <pc:sldMk cId="2609703248" sldId="257"/>
            <ac:graphicFrameMk id="5" creationId="{42A22115-12F5-5A00-A65A-A77216FC0358}"/>
          </ac:graphicFrameMkLst>
        </pc:graphicFrameChg>
      </pc:sldChg>
      <pc:sldChg chg="modSp">
        <pc:chgData name="" userId="" providerId="" clId="Web-{0E19D706-05C7-8616-D4E2-C1038106CAA2}" dt="2023-11-08T08:46:12.463" v="298" actId="20577"/>
        <pc:sldMkLst>
          <pc:docMk/>
          <pc:sldMk cId="78179605" sldId="258"/>
        </pc:sldMkLst>
        <pc:spChg chg="mod">
          <ac:chgData name="" userId="" providerId="" clId="Web-{0E19D706-05C7-8616-D4E2-C1038106CAA2}" dt="2023-11-08T08:46:12.463" v="298" actId="20577"/>
          <ac:spMkLst>
            <pc:docMk/>
            <pc:sldMk cId="78179605" sldId="258"/>
            <ac:spMk id="3" creationId="{916466D7-8623-E9E1-2D02-6A0D2448F438}"/>
          </ac:spMkLst>
        </pc:spChg>
      </pc:sldChg>
      <pc:sldChg chg="modSp new">
        <pc:chgData name="" userId="" providerId="" clId="Web-{0E19D706-05C7-8616-D4E2-C1038106CAA2}" dt="2023-11-08T08:53:10.215" v="414" actId="20577"/>
        <pc:sldMkLst>
          <pc:docMk/>
          <pc:sldMk cId="2114575352" sldId="259"/>
        </pc:sldMkLst>
        <pc:spChg chg="mod">
          <ac:chgData name="" userId="" providerId="" clId="Web-{0E19D706-05C7-8616-D4E2-C1038106CAA2}" dt="2023-11-08T08:44:36.678" v="249" actId="20577"/>
          <ac:spMkLst>
            <pc:docMk/>
            <pc:sldMk cId="2114575352" sldId="259"/>
            <ac:spMk id="2" creationId="{FBBFAC76-33B3-D8CA-7167-1A2B9D9B6A65}"/>
          </ac:spMkLst>
        </pc:spChg>
        <pc:spChg chg="mod">
          <ac:chgData name="" userId="" providerId="" clId="Web-{0E19D706-05C7-8616-D4E2-C1038106CAA2}" dt="2023-11-08T08:53:10.215" v="414" actId="20577"/>
          <ac:spMkLst>
            <pc:docMk/>
            <pc:sldMk cId="2114575352" sldId="259"/>
            <ac:spMk id="3" creationId="{8D7664A0-53BA-DA76-1652-C66BC8B47C24}"/>
          </ac:spMkLst>
        </pc:spChg>
      </pc:sldChg>
      <pc:sldChg chg="new del">
        <pc:chgData name="" userId="" providerId="" clId="Web-{0E19D706-05C7-8616-D4E2-C1038106CAA2}" dt="2023-11-08T08:53:22.840" v="417"/>
        <pc:sldMkLst>
          <pc:docMk/>
          <pc:sldMk cId="3078140021" sldId="260"/>
        </pc:sldMkLst>
      </pc:sldChg>
      <pc:sldChg chg="modSp new">
        <pc:chgData name="" userId="" providerId="" clId="Web-{0E19D706-05C7-8616-D4E2-C1038106CAA2}" dt="2023-11-08T09:19:54.937" v="1011" actId="20577"/>
        <pc:sldMkLst>
          <pc:docMk/>
          <pc:sldMk cId="1624130687" sldId="261"/>
        </pc:sldMkLst>
        <pc:spChg chg="mod">
          <ac:chgData name="" userId="" providerId="" clId="Web-{0E19D706-05C7-8616-D4E2-C1038106CAA2}" dt="2023-11-08T09:19:54.937" v="1011" actId="20577"/>
          <ac:spMkLst>
            <pc:docMk/>
            <pc:sldMk cId="1624130687" sldId="261"/>
            <ac:spMk id="2" creationId="{35FA105C-3E17-DD54-48CC-CB474EA61937}"/>
          </ac:spMkLst>
        </pc:spChg>
        <pc:spChg chg="mod">
          <ac:chgData name="" userId="" providerId="" clId="Web-{0E19D706-05C7-8616-D4E2-C1038106CAA2}" dt="2023-11-08T09:03:41.381" v="753" actId="20577"/>
          <ac:spMkLst>
            <pc:docMk/>
            <pc:sldMk cId="1624130687" sldId="261"/>
            <ac:spMk id="3" creationId="{02FB2696-57E6-BA5F-9387-72F4D6872F99}"/>
          </ac:spMkLst>
        </pc:spChg>
      </pc:sldChg>
      <pc:sldChg chg="new del">
        <pc:chgData name="" userId="" providerId="" clId="Web-{0E19D706-05C7-8616-D4E2-C1038106CAA2}" dt="2023-11-08T09:04:01.445" v="754"/>
        <pc:sldMkLst>
          <pc:docMk/>
          <pc:sldMk cId="1078009949" sldId="262"/>
        </pc:sldMkLst>
      </pc:sldChg>
      <pc:sldChg chg="addSp delSp modSp new">
        <pc:chgData name="" userId="" providerId="" clId="Web-{0E19D706-05C7-8616-D4E2-C1038106CAA2}" dt="2023-11-08T09:19:49.360" v="1009" actId="20577"/>
        <pc:sldMkLst>
          <pc:docMk/>
          <pc:sldMk cId="1807647990" sldId="262"/>
        </pc:sldMkLst>
        <pc:spChg chg="mod">
          <ac:chgData name="" userId="" providerId="" clId="Web-{0E19D706-05C7-8616-D4E2-C1038106CAA2}" dt="2023-11-08T09:19:49.360" v="1009" actId="20577"/>
          <ac:spMkLst>
            <pc:docMk/>
            <pc:sldMk cId="1807647990" sldId="262"/>
            <ac:spMk id="2" creationId="{1275CF02-1536-9F1E-D611-7B6E008F419D}"/>
          </ac:spMkLst>
        </pc:spChg>
        <pc:spChg chg="del">
          <ac:chgData name="" userId="" providerId="" clId="Web-{0E19D706-05C7-8616-D4E2-C1038106CAA2}" dt="2023-11-08T09:13:40.328" v="832"/>
          <ac:spMkLst>
            <pc:docMk/>
            <pc:sldMk cId="1807647990" sldId="262"/>
            <ac:spMk id="3" creationId="{4558A0E0-89C3-FFC5-EDE7-B4962487BF30}"/>
          </ac:spMkLst>
        </pc:spChg>
        <pc:spChg chg="add del mod">
          <ac:chgData name="" userId="" providerId="" clId="Web-{0E19D706-05C7-8616-D4E2-C1038106CAA2}" dt="2023-11-08T09:14:32.487" v="838"/>
          <ac:spMkLst>
            <pc:docMk/>
            <pc:sldMk cId="1807647990" sldId="262"/>
            <ac:spMk id="6" creationId="{E7829C8E-E9B7-4440-1898-F9E4A5AC22B0}"/>
          </ac:spMkLst>
        </pc:spChg>
        <pc:spChg chg="add mod">
          <ac:chgData name="" userId="" providerId="" clId="Web-{0E19D706-05C7-8616-D4E2-C1038106CAA2}" dt="2023-11-08T09:19:41.249" v="1007" actId="20577"/>
          <ac:spMkLst>
            <pc:docMk/>
            <pc:sldMk cId="1807647990" sldId="262"/>
            <ac:spMk id="9" creationId="{113E6AC0-43E2-C930-6E27-E82BEE42E125}"/>
          </ac:spMkLst>
        </pc:spChg>
        <pc:picChg chg="add del mod ord">
          <ac:chgData name="" userId="" providerId="" clId="Web-{0E19D706-05C7-8616-D4E2-C1038106CAA2}" dt="2023-11-08T09:14:05.720" v="837"/>
          <ac:picMkLst>
            <pc:docMk/>
            <pc:sldMk cId="1807647990" sldId="262"/>
            <ac:picMk id="4" creationId="{63036941-65F5-19ED-ECA5-FF662E46CBE9}"/>
          </ac:picMkLst>
        </pc:picChg>
        <pc:picChg chg="add del mod ord">
          <ac:chgData name="" userId="" providerId="" clId="Web-{0E19D706-05C7-8616-D4E2-C1038106CAA2}" dt="2023-11-08T09:16:22.569" v="846"/>
          <ac:picMkLst>
            <pc:docMk/>
            <pc:sldMk cId="1807647990" sldId="262"/>
            <ac:picMk id="7" creationId="{A888ED27-7DFB-C0D9-D2B5-1E3A25F7FBC1}"/>
          </ac:picMkLst>
        </pc:picChg>
      </pc:sldChg>
      <pc:sldChg chg="addSp delSp modSp new">
        <pc:chgData name="" userId="" providerId="" clId="Web-{0E19D706-05C7-8616-D4E2-C1038106CAA2}" dt="2023-11-08T09:25:48.593" v="1027" actId="1076"/>
        <pc:sldMkLst>
          <pc:docMk/>
          <pc:sldMk cId="2225958217" sldId="263"/>
        </pc:sldMkLst>
        <pc:spChg chg="del">
          <ac:chgData name="" userId="" providerId="" clId="Web-{0E19D706-05C7-8616-D4E2-C1038106CAA2}" dt="2023-11-08T09:25:45.530" v="1026"/>
          <ac:spMkLst>
            <pc:docMk/>
            <pc:sldMk cId="2225958217" sldId="263"/>
            <ac:spMk id="2" creationId="{951D6222-5F4D-A53A-DCC6-1B71E47FBA04}"/>
          </ac:spMkLst>
        </pc:spChg>
        <pc:spChg chg="del">
          <ac:chgData name="" userId="" providerId="" clId="Web-{0E19D706-05C7-8616-D4E2-C1038106CAA2}" dt="2023-11-08T09:24:39.074" v="1013"/>
          <ac:spMkLst>
            <pc:docMk/>
            <pc:sldMk cId="2225958217" sldId="263"/>
            <ac:spMk id="3" creationId="{A22DB6D9-F325-7A98-998C-09078617A60C}"/>
          </ac:spMkLst>
        </pc:spChg>
        <pc:picChg chg="add mod ord">
          <ac:chgData name="" userId="" providerId="" clId="Web-{0E19D706-05C7-8616-D4E2-C1038106CAA2}" dt="2023-11-08T09:25:48.593" v="1027" actId="1076"/>
          <ac:picMkLst>
            <pc:docMk/>
            <pc:sldMk cId="2225958217" sldId="263"/>
            <ac:picMk id="4" creationId="{93CF5A0C-3A4F-6730-209E-B92332BB5B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75E65-00DB-47B8-A9B2-7C32864881E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25D7A-94A1-46F4-863A-422A213E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3BFA4-0AB2-6224-8F51-E1E7DFE44C70}"/>
              </a:ext>
            </a:extLst>
          </p:cNvPr>
          <p:cNvSpPr txBox="1"/>
          <p:nvPr userDrawn="1"/>
        </p:nvSpPr>
        <p:spPr>
          <a:xfrm rot="19923774">
            <a:off x="13942" y="222167"/>
            <a:ext cx="168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Frau Somaia</a:t>
            </a:r>
          </a:p>
        </p:txBody>
      </p:sp>
    </p:spTree>
    <p:extLst>
      <p:ext uri="{BB962C8B-B14F-4D97-AF65-F5344CB8AC3E}">
        <p14:creationId xmlns:p14="http://schemas.microsoft.com/office/powerpoint/2010/main" val="393591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9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4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7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 splash of colours on a white surface">
            <a:extLst>
              <a:ext uri="{FF2B5EF4-FFF2-40B4-BE49-F238E27FC236}">
                <a16:creationId xmlns:a16="http://schemas.microsoft.com/office/drawing/2014/main" id="{35C2DC65-71D6-A352-802F-90C95CE9B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9" r="-2" b="221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8AAC4A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/>
          </a:bodyPr>
          <a:lstStyle/>
          <a:p>
            <a:pPr algn="ctr"/>
            <a:r>
              <a:rPr lang="en-GB" sz="5200" dirty="0" err="1">
                <a:solidFill>
                  <a:schemeClr val="bg1"/>
                </a:solidFill>
              </a:rPr>
              <a:t>Akkusativ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Es </a:t>
            </a:r>
            <a:r>
              <a:rPr lang="en-GB" sz="4000" dirty="0" err="1">
                <a:solidFill>
                  <a:schemeClr val="bg1"/>
                </a:solidFill>
              </a:rPr>
              <a:t>gibt</a:t>
            </a:r>
            <a:r>
              <a:rPr lang="en-GB" sz="4000" dirty="0">
                <a:solidFill>
                  <a:schemeClr val="bg1"/>
                </a:solidFill>
              </a:rPr>
              <a:t>......................................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yellow characters&#10;&#10;Description automatically generated">
            <a:extLst>
              <a:ext uri="{FF2B5EF4-FFF2-40B4-BE49-F238E27FC236}">
                <a16:creationId xmlns:a16="http://schemas.microsoft.com/office/drawing/2014/main" id="{93CF5A0C-3A4F-6730-209E-B92332BB5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845" y="1708525"/>
            <a:ext cx="10408307" cy="5153564"/>
          </a:xfrm>
        </p:spPr>
      </p:pic>
    </p:spTree>
    <p:extLst>
      <p:ext uri="{BB962C8B-B14F-4D97-AF65-F5344CB8AC3E}">
        <p14:creationId xmlns:p14="http://schemas.microsoft.com/office/powerpoint/2010/main" val="22259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4052-9E87-378A-382C-2C778C24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Akkusativ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8929-9328-8C1D-D883-92C142429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8414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dirty="0"/>
              <a:t>Das </a:t>
            </a:r>
            <a:r>
              <a:rPr lang="en-GB" b="1" dirty="0" err="1"/>
              <a:t>meint</a:t>
            </a:r>
            <a:endParaRPr lang="en-US" dirty="0" err="1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GB" dirty="0">
                <a:latin typeface="Calibri"/>
                <a:ea typeface="Calibri"/>
                <a:cs typeface="Calibri"/>
              </a:rPr>
              <a:t>Den / Das / Die   =  the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GB" dirty="0">
                <a:latin typeface="Calibri"/>
                <a:ea typeface="Calibri"/>
                <a:cs typeface="Calibri"/>
              </a:rPr>
              <a:t>Einen / </a:t>
            </a:r>
            <a:r>
              <a:rPr lang="en-GB" dirty="0" err="1">
                <a:latin typeface="Calibri"/>
                <a:ea typeface="Calibri"/>
                <a:cs typeface="Calibri"/>
              </a:rPr>
              <a:t>ein</a:t>
            </a:r>
            <a:r>
              <a:rPr lang="en-GB" dirty="0">
                <a:latin typeface="Calibri"/>
                <a:ea typeface="Calibri"/>
                <a:cs typeface="Calibri"/>
              </a:rPr>
              <a:t> / </a:t>
            </a:r>
            <a:r>
              <a:rPr lang="en-GB" dirty="0" err="1">
                <a:latin typeface="Calibri"/>
                <a:ea typeface="Calibri"/>
                <a:cs typeface="Calibri"/>
              </a:rPr>
              <a:t>eine</a:t>
            </a:r>
            <a:r>
              <a:rPr lang="en-GB" dirty="0">
                <a:latin typeface="Calibri"/>
                <a:ea typeface="Calibri"/>
                <a:cs typeface="Calibri"/>
              </a:rPr>
              <a:t>   = a / an </a:t>
            </a:r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A22115-12F5-5A00-A65A-A77216FC0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90554"/>
              </p:ext>
            </p:extLst>
          </p:nvPr>
        </p:nvGraphicFramePr>
        <p:xfrm>
          <a:off x="1652246" y="2792716"/>
          <a:ext cx="8168640" cy="26212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195446092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420755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en-GB" sz="4000" dirty="0" err="1"/>
                        <a:t>Nominativ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3"/>
                      <a:r>
                        <a:rPr lang="en-GB" sz="4000" err="1"/>
                        <a:t>Akkusativ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84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3600" b="1" dirty="0">
                          <a:solidFill>
                            <a:schemeClr val="tx1"/>
                          </a:solidFill>
                        </a:rPr>
                        <a:t>Den    / </a:t>
                      </a:r>
                      <a:r>
                        <a:rPr lang="en-GB" sz="3600" b="1" dirty="0" err="1">
                          <a:solidFill>
                            <a:schemeClr val="tx1"/>
                          </a:solidFill>
                        </a:rPr>
                        <a:t>einen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64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dirty="0"/>
                        <a:t>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3600" b="0" dirty="0"/>
                        <a:t>Das    /  </a:t>
                      </a:r>
                      <a:r>
                        <a:rPr lang="en-GB" sz="3600" b="0" dirty="0" err="1"/>
                        <a:t>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4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600" b="0" dirty="0"/>
                        <a:t>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sz="3600" b="0" dirty="0"/>
                        <a:t>Die    /  </a:t>
                      </a:r>
                      <a:r>
                        <a:rPr lang="en-GB" sz="3600" b="0" dirty="0" err="1"/>
                        <a:t>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38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7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AC76-33B3-D8CA-7167-1A2B9D9B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 </a:t>
            </a:r>
            <a:r>
              <a:rPr lang="en-GB" dirty="0" err="1"/>
              <a:t>gibt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64A0-53BA-DA76-1652-C66BC8B4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Arial Nova"/>
              </a:rPr>
              <a:t>Was </a:t>
            </a:r>
            <a:r>
              <a:rPr lang="en-GB" b="1" dirty="0" err="1">
                <a:latin typeface="Arial Nova"/>
              </a:rPr>
              <a:t>bedeutet</a:t>
            </a:r>
            <a:r>
              <a:rPr lang="en-GB" b="1" dirty="0">
                <a:latin typeface="Arial Nova"/>
              </a:rPr>
              <a:t> *es </a:t>
            </a:r>
            <a:r>
              <a:rPr lang="en-GB" b="1" dirty="0" err="1">
                <a:latin typeface="Arial Nova"/>
              </a:rPr>
              <a:t>gibt</a:t>
            </a:r>
            <a:r>
              <a:rPr lang="en-GB" b="1" dirty="0">
                <a:latin typeface="Arial Nova"/>
              </a:rPr>
              <a:t>* ? 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3D3D3D"/>
                </a:solidFill>
                <a:latin typeface="Arial Nova"/>
                <a:ea typeface="+mn-lt"/>
                <a:cs typeface="+mn-lt"/>
              </a:rPr>
              <a:t>               There's or There are</a:t>
            </a:r>
          </a:p>
          <a:p>
            <a:pPr marL="0" indent="0">
              <a:buNone/>
            </a:pPr>
            <a:endParaRPr lang="en-GB" sz="1800" b="1" dirty="0">
              <a:solidFill>
                <a:srgbClr val="3D3D3D"/>
              </a:solidFill>
              <a:latin typeface="Arial Nova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en-GB" sz="1800" b="1" dirty="0">
                <a:latin typeface="Arial Nova"/>
              </a:rPr>
              <a:t>Wenn </a:t>
            </a:r>
            <a:r>
              <a:rPr lang="en-GB" sz="1800" b="1" dirty="0" err="1">
                <a:latin typeface="Arial Nova"/>
              </a:rPr>
              <a:t>wir</a:t>
            </a:r>
            <a:r>
              <a:rPr lang="en-GB" sz="1800" b="1" dirty="0">
                <a:latin typeface="Arial Nova"/>
              </a:rPr>
              <a:t> (Es </a:t>
            </a:r>
            <a:r>
              <a:rPr lang="en-GB" sz="1800" b="1" dirty="0" err="1">
                <a:latin typeface="Arial Nova"/>
              </a:rPr>
              <a:t>gibt</a:t>
            </a:r>
            <a:r>
              <a:rPr lang="en-GB" sz="1800" b="1" dirty="0">
                <a:latin typeface="Arial Nova"/>
              </a:rPr>
              <a:t>) </a:t>
            </a:r>
            <a:r>
              <a:rPr lang="en-GB" sz="1800" b="1" dirty="0" err="1">
                <a:latin typeface="Arial Nova"/>
              </a:rPr>
              <a:t>verwenden</a:t>
            </a:r>
            <a:r>
              <a:rPr lang="en-GB" sz="1800" b="1" dirty="0">
                <a:latin typeface="Arial Nova"/>
              </a:rPr>
              <a:t>, </a:t>
            </a:r>
            <a:r>
              <a:rPr lang="en-GB" sz="1800" b="1" dirty="0" err="1">
                <a:latin typeface="Arial Nova"/>
              </a:rPr>
              <a:t>wir</a:t>
            </a:r>
            <a:r>
              <a:rPr lang="en-GB" sz="1800" b="1" dirty="0">
                <a:latin typeface="Arial Nova"/>
              </a:rPr>
              <a:t> </a:t>
            </a:r>
            <a:r>
              <a:rPr lang="en-GB" sz="1800" b="1" dirty="0" err="1">
                <a:latin typeface="Arial Nova"/>
              </a:rPr>
              <a:t>müssen</a:t>
            </a:r>
            <a:r>
              <a:rPr lang="en-GB" sz="1800" b="1" dirty="0">
                <a:latin typeface="Arial Nova"/>
              </a:rPr>
              <a:t> die </a:t>
            </a:r>
            <a:r>
              <a:rPr lang="en-GB" sz="1800" b="1" dirty="0" err="1">
                <a:latin typeface="Arial Nova"/>
              </a:rPr>
              <a:t>Wörter</a:t>
            </a:r>
            <a:r>
              <a:rPr lang="en-GB" sz="1800" b="1" dirty="0">
                <a:latin typeface="Arial Nova"/>
              </a:rPr>
              <a:t> in </a:t>
            </a:r>
            <a:r>
              <a:rPr lang="en-GB" sz="1800" b="1" dirty="0" err="1">
                <a:latin typeface="Arial Nova"/>
              </a:rPr>
              <a:t>Akkusativ</a:t>
            </a:r>
            <a:r>
              <a:rPr lang="en-GB" sz="1800" b="1" dirty="0">
                <a:latin typeface="Arial Nova"/>
              </a:rPr>
              <a:t> </a:t>
            </a:r>
            <a:r>
              <a:rPr lang="en-GB" sz="1800" b="1" dirty="0" err="1">
                <a:latin typeface="Arial Nova"/>
              </a:rPr>
              <a:t>nachschreiben</a:t>
            </a:r>
            <a:r>
              <a:rPr lang="en-GB" sz="1800" b="1" dirty="0">
                <a:latin typeface="Arial Nova"/>
              </a:rPr>
              <a:t>. </a:t>
            </a:r>
          </a:p>
          <a:p>
            <a:pPr marL="0" indent="0">
              <a:buNone/>
            </a:pPr>
            <a:r>
              <a:rPr lang="en-GB" sz="1800" b="1" dirty="0">
                <a:latin typeface="Arial Nova"/>
              </a:rPr>
              <a:t>      (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 Nova"/>
                <a:ea typeface="+mn-lt"/>
                <a:cs typeface="+mn-lt"/>
              </a:rPr>
              <a:t>When we use this word, we must write the words after here  in </a:t>
            </a:r>
            <a:r>
              <a:rPr lang="en-GB" sz="1800" b="1" dirty="0" err="1">
                <a:latin typeface="Arial Nova"/>
                <a:ea typeface="+mn-lt"/>
                <a:cs typeface="+mn-lt"/>
              </a:rPr>
              <a:t>Akkusativ</a:t>
            </a:r>
            <a:r>
              <a:rPr lang="en-GB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/>
                <a:ea typeface="+mn-lt"/>
                <a:cs typeface="+mn-lt"/>
              </a:rPr>
              <a:t> to </a:t>
            </a:r>
            <a:r>
              <a:rPr lang="en-GB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"/>
                <a:ea typeface="+mn-lt"/>
                <a:cs typeface="+mn-lt"/>
              </a:rPr>
              <a:t>comlete</a:t>
            </a:r>
            <a:endParaRPr lang="en-GB" sz="1800" b="1" dirty="0">
              <a:solidFill>
                <a:schemeClr val="tx1">
                  <a:lumMod val="50000"/>
                  <a:lumOff val="50000"/>
                </a:schemeClr>
              </a:solidFill>
              <a:latin typeface="Arial Nova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800" b="1" dirty="0">
                <a:latin typeface="Arial Nova"/>
                <a:ea typeface="+mn-lt"/>
                <a:cs typeface="+mn-lt"/>
              </a:rPr>
              <a:t>       </a:t>
            </a:r>
            <a:r>
              <a:rPr lang="en-GB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/>
                <a:ea typeface="+mn-lt"/>
                <a:cs typeface="+mn-lt"/>
              </a:rPr>
              <a:t>the  meaning</a:t>
            </a:r>
            <a:r>
              <a:rPr lang="en-GB" sz="1800" b="1" dirty="0">
                <a:latin typeface="Arial Nova"/>
                <a:ea typeface="+mn-lt"/>
                <a:cs typeface="+mn-lt"/>
              </a:rPr>
              <a:t>).</a:t>
            </a:r>
            <a:endParaRPr lang="en-GB" sz="18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1145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4144-4C1C-489C-9589-59100F14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Es </a:t>
            </a:r>
            <a:r>
              <a:rPr lang="en-GB" dirty="0" err="1"/>
              <a:t>gibt</a:t>
            </a:r>
            <a:r>
              <a:rPr lang="en-GB" dirty="0"/>
              <a:t> + </a:t>
            </a:r>
            <a:r>
              <a:rPr lang="en-GB" dirty="0" err="1"/>
              <a:t>Akkusatuiv</a:t>
            </a:r>
            <a:r>
              <a:rPr lang="de-DE" dirty="0"/>
              <a:t>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0C0C9D-37CC-4383-9DA5-C5685F712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00131"/>
              </p:ext>
            </p:extLst>
          </p:nvPr>
        </p:nvGraphicFramePr>
        <p:xfrm>
          <a:off x="838200" y="4700564"/>
          <a:ext cx="10515600" cy="370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799904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037200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28937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3552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 Black" panose="020B0A04020102020204" pitchFamily="34" charset="0"/>
                        </a:rPr>
                        <a:t>Es gibt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Zimmer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Lampe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Zoo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8478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15DDD9C-C9B9-56D8-AEB7-E43EFF92A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404323"/>
              </p:ext>
            </p:extLst>
          </p:nvPr>
        </p:nvGraphicFramePr>
        <p:xfrm>
          <a:off x="838200" y="2616135"/>
          <a:ext cx="10515600" cy="370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799904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037200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28937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3552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 Black" panose="020B0A04020102020204" pitchFamily="34" charset="0"/>
                        </a:rPr>
                        <a:t>Es gibt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Schwimmbad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U-Bahn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Park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8478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934DDAD-F912-28DD-6B09-614885B3E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949206"/>
              </p:ext>
            </p:extLst>
          </p:nvPr>
        </p:nvGraphicFramePr>
        <p:xfrm>
          <a:off x="838200" y="3303457"/>
          <a:ext cx="10515600" cy="370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799904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037200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28937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3552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 Black" panose="020B0A04020102020204" pitchFamily="34" charset="0"/>
                        </a:rPr>
                        <a:t>Es gibt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Bett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Katze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Hund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8478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A5B2CFA-2A40-09AD-6026-70A5B3659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928536"/>
              </p:ext>
            </p:extLst>
          </p:nvPr>
        </p:nvGraphicFramePr>
        <p:xfrm>
          <a:off x="838200" y="3995477"/>
          <a:ext cx="10515600" cy="370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799904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037200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28937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3552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 Black" panose="020B0A04020102020204" pitchFamily="34" charset="0"/>
                        </a:rPr>
                        <a:t>Es gibt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Regal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Tür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einen</a:t>
                      </a:r>
                      <a:r>
                        <a:rPr lang="de-DE" dirty="0">
                          <a:latin typeface="Arial Black" panose="020B0A04020102020204" pitchFamily="34" charset="0"/>
                        </a:rPr>
                        <a:t> Gerten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8478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568641E-40A3-589A-FB6F-9F9C95EB5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010151"/>
              </p:ext>
            </p:extLst>
          </p:nvPr>
        </p:nvGraphicFramePr>
        <p:xfrm>
          <a:off x="838200" y="1927643"/>
          <a:ext cx="10515600" cy="3708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799904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037200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28937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3552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Das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Die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Der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7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5686E1-C12D-29A3-770E-94A87F5BF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152" y="553052"/>
            <a:ext cx="7669195" cy="575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EB64-647C-2749-FC50-43ED4171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Heute</a:t>
            </a:r>
            <a:endParaRPr lang="en-US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02E75B4-FF48-9087-5900-AC681E98BEEF}"/>
              </a:ext>
            </a:extLst>
          </p:cNvPr>
          <p:cNvSpPr/>
          <p:nvPr/>
        </p:nvSpPr>
        <p:spPr>
          <a:xfrm>
            <a:off x="6889531" y="1955552"/>
            <a:ext cx="3310758" cy="2179419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Black" panose="020B0A04020102020204" pitchFamily="34" charset="0"/>
              </a:rPr>
              <a:t>Was verstehst du ?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3019AD1B-B873-BFE1-FDC0-9BC021FBE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cartoon of a cat&#10;&#10;Description automatically generated">
            <a:extLst>
              <a:ext uri="{FF2B5EF4-FFF2-40B4-BE49-F238E27FC236}">
                <a16:creationId xmlns:a16="http://schemas.microsoft.com/office/drawing/2014/main" id="{25BC99EF-7503-F420-4931-4ED34212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2" y="2546930"/>
            <a:ext cx="5273614" cy="43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B511-62FA-2C93-9AE4-7D5B46A6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 </a:t>
            </a:r>
            <a:r>
              <a:rPr lang="en-GB" dirty="0" err="1"/>
              <a:t>gibt</a:t>
            </a:r>
            <a:r>
              <a:rPr lang="en-GB" dirty="0"/>
              <a:t> + </a:t>
            </a:r>
            <a:r>
              <a:rPr lang="en-GB" dirty="0" err="1"/>
              <a:t>Akkusatuiv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66D7-8623-E9E1-2D02-6A0D2448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256" y="1929384"/>
            <a:ext cx="10256808" cy="47407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Arial Nova"/>
                <a:ea typeface="Calibri"/>
                <a:cs typeface="Calibri"/>
              </a:rPr>
              <a:t>1- Wir </a:t>
            </a:r>
            <a:r>
              <a:rPr lang="en-GB" dirty="0" err="1">
                <a:latin typeface="Arial Nova"/>
                <a:ea typeface="Calibri"/>
                <a:cs typeface="Calibri"/>
              </a:rPr>
              <a:t>sollen</a:t>
            </a:r>
            <a:r>
              <a:rPr lang="en-GB" dirty="0">
                <a:latin typeface="Arial Nova"/>
                <a:ea typeface="Calibri"/>
                <a:cs typeface="Calibri"/>
              </a:rPr>
              <a:t> den Artikel </a:t>
            </a:r>
            <a:r>
              <a:rPr lang="en-GB" dirty="0" err="1">
                <a:latin typeface="Arial Nova"/>
                <a:ea typeface="Calibri"/>
                <a:cs typeface="Calibri"/>
              </a:rPr>
              <a:t>sehen</a:t>
            </a:r>
            <a:r>
              <a:rPr lang="en-GB" dirty="0">
                <a:latin typeface="Arial Nova"/>
                <a:ea typeface="Calibri"/>
                <a:cs typeface="Calibri"/>
              </a:rPr>
              <a:t>. </a:t>
            </a:r>
            <a:r>
              <a:rPr lang="en-GB" dirty="0" err="1">
                <a:latin typeface="Arial Nova"/>
                <a:ea typeface="Calibri"/>
                <a:cs typeface="Calibri"/>
              </a:rPr>
              <a:t>Ist</a:t>
            </a:r>
            <a:r>
              <a:rPr lang="en-GB" dirty="0">
                <a:latin typeface="Arial Nova"/>
                <a:ea typeface="Calibri"/>
                <a:cs typeface="Calibri"/>
              </a:rPr>
              <a:t> der Artikel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das, der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oder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 die</a:t>
            </a:r>
            <a:r>
              <a:rPr lang="en-GB" dirty="0">
                <a:latin typeface="Arial Nova"/>
                <a:ea typeface="Calibri"/>
                <a:cs typeface="Calibri"/>
              </a:rPr>
              <a:t>? </a:t>
            </a:r>
          </a:p>
          <a:p>
            <a:pPr marL="0" indent="0">
              <a:buNone/>
            </a:pPr>
            <a:r>
              <a:rPr lang="en-GB" dirty="0">
                <a:latin typeface="Arial Nova"/>
                <a:ea typeface="Calibri"/>
                <a:cs typeface="Calibri"/>
              </a:rPr>
              <a:t>        (We have to see the word with *die, das or der*). </a:t>
            </a:r>
          </a:p>
          <a:p>
            <a:r>
              <a:rPr lang="en-GB" dirty="0">
                <a:latin typeface="Arial Nova"/>
                <a:ea typeface="Calibri"/>
                <a:cs typeface="Calibri"/>
              </a:rPr>
              <a:t> 2- </a:t>
            </a:r>
            <a:r>
              <a:rPr lang="en-GB" dirty="0" err="1">
                <a:latin typeface="Arial Nova"/>
                <a:ea typeface="Calibri"/>
                <a:cs typeface="Calibri"/>
              </a:rPr>
              <a:t>wenn</a:t>
            </a:r>
            <a:r>
              <a:rPr lang="en-GB" dirty="0">
                <a:latin typeface="Arial Nova"/>
                <a:ea typeface="Calibri"/>
                <a:cs typeface="Calibri"/>
              </a:rPr>
              <a:t> </a:t>
            </a:r>
            <a:r>
              <a:rPr lang="en-GB" dirty="0" err="1">
                <a:latin typeface="Arial Nova"/>
                <a:ea typeface="Calibri"/>
                <a:cs typeface="Calibri"/>
              </a:rPr>
              <a:t>wir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ihn</a:t>
            </a:r>
            <a:r>
              <a:rPr lang="en-GB" dirty="0">
                <a:latin typeface="Arial Nova"/>
                <a:ea typeface="Calibri"/>
                <a:cs typeface="Calibri"/>
              </a:rPr>
              <a:t> </a:t>
            </a:r>
            <a:r>
              <a:rPr lang="en-GB" dirty="0" err="1">
                <a:latin typeface="Arial Nova"/>
                <a:ea typeface="Calibri"/>
                <a:cs typeface="Calibri"/>
              </a:rPr>
              <a:t>mit</a:t>
            </a:r>
            <a:r>
              <a:rPr lang="en-GB" dirty="0">
                <a:latin typeface="Arial Nova"/>
                <a:ea typeface="Calibri"/>
                <a:cs typeface="Calibri"/>
              </a:rPr>
              <a:t> (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der</a:t>
            </a:r>
            <a:r>
              <a:rPr lang="en-GB" dirty="0">
                <a:latin typeface="Arial Nova"/>
                <a:ea typeface="Calibri"/>
                <a:cs typeface="Calibri"/>
              </a:rPr>
              <a:t>) </a:t>
            </a:r>
            <a:r>
              <a:rPr lang="en-GB" dirty="0" err="1">
                <a:latin typeface="Arial Nova"/>
                <a:ea typeface="Calibri"/>
                <a:cs typeface="Calibri"/>
              </a:rPr>
              <a:t>gefunden</a:t>
            </a:r>
            <a:r>
              <a:rPr lang="en-GB" dirty="0">
                <a:latin typeface="Arial Nova"/>
                <a:ea typeface="Calibri"/>
                <a:cs typeface="Calibri"/>
              </a:rPr>
              <a:t> </a:t>
            </a:r>
            <a:r>
              <a:rPr lang="en-GB" dirty="0" err="1">
                <a:latin typeface="Arial Nova"/>
                <a:ea typeface="Calibri"/>
                <a:cs typeface="Calibri"/>
              </a:rPr>
              <a:t>haben</a:t>
            </a:r>
            <a:r>
              <a:rPr lang="en-GB" dirty="0">
                <a:latin typeface="Arial Nova"/>
                <a:ea typeface="Calibri"/>
                <a:cs typeface="Calibri"/>
              </a:rPr>
              <a:t>, bedeutet das, </a:t>
            </a:r>
            <a:r>
              <a:rPr lang="en-GB" dirty="0" err="1">
                <a:latin typeface="Arial Nova"/>
                <a:ea typeface="Calibri"/>
                <a:cs typeface="Calibri"/>
              </a:rPr>
              <a:t>dass</a:t>
            </a:r>
            <a:r>
              <a:rPr lang="en-GB" dirty="0">
                <a:latin typeface="Arial Nova"/>
                <a:ea typeface="Calibri"/>
                <a:cs typeface="Calibri"/>
              </a:rPr>
              <a:t> </a:t>
            </a:r>
            <a:r>
              <a:rPr lang="en-GB" dirty="0" err="1">
                <a:latin typeface="Arial Nova"/>
                <a:ea typeface="Calibri"/>
                <a:cs typeface="Calibri"/>
              </a:rPr>
              <a:t>wir</a:t>
            </a:r>
            <a:r>
              <a:rPr lang="en-GB" dirty="0">
                <a:latin typeface="Arial Nova"/>
                <a:ea typeface="Calibri"/>
                <a:cs typeface="Calibri"/>
              </a:rPr>
              <a:t> </a:t>
            </a:r>
            <a:r>
              <a:rPr lang="en-GB" dirty="0" err="1">
                <a:latin typeface="Arial Nova"/>
                <a:ea typeface="Calibri"/>
                <a:cs typeface="Calibri"/>
              </a:rPr>
              <a:t>ihn</a:t>
            </a:r>
            <a:r>
              <a:rPr lang="en-GB" dirty="0">
                <a:latin typeface="Arial Nova"/>
                <a:ea typeface="Calibri"/>
                <a:cs typeface="Calibri"/>
              </a:rPr>
              <a:t>   </a:t>
            </a:r>
            <a:r>
              <a:rPr lang="en-GB" dirty="0" err="1">
                <a:latin typeface="Arial Nova"/>
                <a:ea typeface="Calibri"/>
                <a:cs typeface="Calibri"/>
              </a:rPr>
              <a:t>ändern</a:t>
            </a:r>
            <a:r>
              <a:rPr lang="en-GB" dirty="0">
                <a:latin typeface="Arial Nova"/>
                <a:ea typeface="Calibri"/>
                <a:cs typeface="Calibri"/>
              </a:rPr>
              <a:t> </a:t>
            </a:r>
            <a:r>
              <a:rPr lang="en-GB" dirty="0" err="1">
                <a:latin typeface="Arial Nova"/>
                <a:ea typeface="Calibri"/>
                <a:cs typeface="Calibri"/>
              </a:rPr>
              <a:t>werden</a:t>
            </a:r>
            <a:r>
              <a:rPr lang="en-GB" dirty="0">
                <a:latin typeface="Arial Nova"/>
                <a:ea typeface="Calibri"/>
                <a:cs typeface="Calibri"/>
              </a:rPr>
              <a:t>. </a:t>
            </a:r>
          </a:p>
          <a:p>
            <a:pPr marL="0" indent="0">
              <a:buNone/>
            </a:pPr>
            <a:r>
              <a:rPr lang="en-GB" dirty="0">
                <a:latin typeface="Arial Nova"/>
                <a:ea typeface="Calibri"/>
                <a:cs typeface="Calibri"/>
              </a:rPr>
              <a:t>        (If we found it with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der</a:t>
            </a:r>
            <a:r>
              <a:rPr lang="en-GB" dirty="0">
                <a:latin typeface="Arial Nova"/>
                <a:ea typeface="Calibri"/>
                <a:cs typeface="Calibri"/>
              </a:rPr>
              <a:t>, so we will change it to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den</a:t>
            </a:r>
            <a:r>
              <a:rPr lang="en-GB" dirty="0">
                <a:latin typeface="Arial Nova"/>
                <a:ea typeface="Calibri"/>
                <a:cs typeface="Calibri"/>
              </a:rPr>
              <a:t>)</a:t>
            </a:r>
          </a:p>
          <a:p>
            <a:r>
              <a:rPr lang="en-GB" dirty="0">
                <a:latin typeface="Arial Nova"/>
                <a:ea typeface="Calibri"/>
                <a:cs typeface="Calibri"/>
              </a:rPr>
              <a:t>3- </a:t>
            </a:r>
            <a:r>
              <a:rPr lang="en-GB" dirty="0" err="1">
                <a:latin typeface="Arial Nova"/>
                <a:ea typeface="Calibri"/>
                <a:cs typeface="Calibri"/>
              </a:rPr>
              <a:t>wenn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wir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ihn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mit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die </a:t>
            </a:r>
            <a:r>
              <a:rPr lang="en-GB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oder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 das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gefunden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haben</a:t>
            </a:r>
            <a:r>
              <a:rPr lang="en-GB" dirty="0">
                <a:latin typeface="Arial Nova"/>
                <a:ea typeface="Calibri"/>
                <a:cs typeface="Calibri"/>
              </a:rPr>
              <a:t>, </a:t>
            </a:r>
            <a:r>
              <a:rPr lang="en-GB" dirty="0" err="1">
                <a:latin typeface="Arial Nova"/>
                <a:ea typeface="Calibri"/>
                <a:cs typeface="Calibri"/>
              </a:rPr>
              <a:t>bedeutet</a:t>
            </a:r>
            <a:r>
              <a:rPr lang="en-GB" dirty="0">
                <a:latin typeface="Arial Nova"/>
                <a:ea typeface="Calibri"/>
                <a:cs typeface="Calibri"/>
              </a:rPr>
              <a:t> das, </a:t>
            </a:r>
            <a:r>
              <a:rPr lang="en-GB" dirty="0" err="1">
                <a:latin typeface="Arial Nova"/>
                <a:ea typeface="Calibri"/>
                <a:cs typeface="Calibri"/>
              </a:rPr>
              <a:t>dass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wir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ihn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nicht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ändern</a:t>
            </a:r>
            <a:r>
              <a:rPr lang="en-GB" dirty="0">
                <a:latin typeface="Arial Nova"/>
                <a:ea typeface="Calibri"/>
                <a:cs typeface="Calibri"/>
              </a:rPr>
              <a:t> </a:t>
            </a:r>
            <a:r>
              <a:rPr lang="en-GB" dirty="0" err="1">
                <a:latin typeface="Arial Nova"/>
                <a:ea typeface="Calibri"/>
                <a:cs typeface="Calibri"/>
              </a:rPr>
              <a:t>werden</a:t>
            </a:r>
            <a:r>
              <a:rPr lang="en-GB" dirty="0">
                <a:latin typeface="Arial Nova"/>
                <a:ea typeface="Calibri"/>
                <a:cs typeface="Calibri"/>
              </a:rPr>
              <a:t>. </a:t>
            </a:r>
          </a:p>
          <a:p>
            <a:pPr marL="0" indent="0">
              <a:buNone/>
            </a:pPr>
            <a:r>
              <a:rPr lang="en-GB" dirty="0">
                <a:latin typeface="Arial Nova"/>
                <a:ea typeface="Calibri"/>
                <a:cs typeface="Calibri"/>
              </a:rPr>
              <a:t>   (If we found it with 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das or die</a:t>
            </a:r>
            <a:r>
              <a:rPr lang="en-GB" dirty="0">
                <a:latin typeface="Arial Nova"/>
                <a:ea typeface="Calibri"/>
                <a:cs typeface="Calibri"/>
              </a:rPr>
              <a:t>, so we will not change it. </a:t>
            </a:r>
          </a:p>
          <a:p>
            <a:pPr marL="0" indent="0">
              <a:buNone/>
            </a:pPr>
            <a:r>
              <a:rPr lang="en-GB" dirty="0">
                <a:latin typeface="Arial Nova"/>
                <a:ea typeface="Calibri"/>
                <a:cs typeface="Calibri"/>
              </a:rPr>
              <a:t>    It will be </a:t>
            </a: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  <a:latin typeface="Arial Nova"/>
                <a:ea typeface="Calibri"/>
                <a:cs typeface="Calibri"/>
              </a:rPr>
              <a:t>the same</a:t>
            </a:r>
            <a:r>
              <a:rPr lang="en-GB" dirty="0">
                <a:latin typeface="Arial Nova"/>
                <a:ea typeface="Calibri"/>
                <a:cs typeface="Calibri"/>
              </a:rPr>
              <a:t>).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105C-3E17-DD54-48CC-CB474EA6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Zum </a:t>
            </a:r>
            <a:r>
              <a:rPr lang="en-GB" dirty="0" err="1"/>
              <a:t>Beispiel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2696-57E6-BA5F-9387-72F4D687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40789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GB" dirty="0">
                <a:latin typeface="Arial Nova"/>
              </a:rPr>
              <a:t>    Es </a:t>
            </a:r>
            <a:r>
              <a:rPr lang="en-GB" dirty="0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 ….................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(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ova"/>
              </a:rPr>
              <a:t>Die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Nova"/>
              </a:rPr>
              <a:t> </a:t>
            </a:r>
            <a:r>
              <a:rPr lang="en-GB" err="1">
                <a:latin typeface="Arial Nova"/>
              </a:rPr>
              <a:t>Bibliothek</a:t>
            </a:r>
            <a:r>
              <a:rPr lang="en-GB" dirty="0">
                <a:latin typeface="Arial Nova"/>
              </a:rPr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/>
              </a:rPr>
              <a:t>It is die, so it will not change.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Es </a:t>
            </a:r>
            <a:r>
              <a:rPr lang="en-GB" dirty="0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</a:t>
            </a:r>
            <a:r>
              <a:rPr lang="en-GB" b="1" dirty="0">
                <a:latin typeface="Arial Nova"/>
              </a:rPr>
              <a:t>die </a:t>
            </a:r>
            <a:r>
              <a:rPr lang="en-GB" dirty="0" err="1">
                <a:latin typeface="Arial Nova"/>
              </a:rPr>
              <a:t>Bibliothek</a:t>
            </a:r>
            <a:r>
              <a:rPr lang="en-GB" dirty="0">
                <a:latin typeface="Arial Nova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Es </a:t>
            </a:r>
            <a:r>
              <a:rPr lang="en-GB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</a:t>
            </a:r>
            <a:r>
              <a:rPr lang="en-GB" b="1" err="1">
                <a:latin typeface="Arial Nova"/>
              </a:rPr>
              <a:t>eine</a:t>
            </a:r>
            <a:r>
              <a:rPr lang="en-GB" b="1" dirty="0">
                <a:latin typeface="Arial Nova"/>
              </a:rPr>
              <a:t> </a:t>
            </a:r>
            <a:r>
              <a:rPr lang="en-GB" err="1">
                <a:latin typeface="Arial Nova"/>
              </a:rPr>
              <a:t>Bibliothek</a:t>
            </a:r>
            <a:r>
              <a:rPr lang="en-GB" dirty="0">
                <a:latin typeface="Arial Nova"/>
              </a:rPr>
              <a:t>.</a:t>
            </a:r>
          </a:p>
          <a:p>
            <a:pPr marL="457200" indent="-457200"/>
            <a:r>
              <a:rPr lang="en-GB" dirty="0">
                <a:latin typeface="Arial Nova"/>
              </a:rPr>
              <a:t>Es </a:t>
            </a:r>
            <a:r>
              <a:rPr lang="en-GB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…...............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(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ova"/>
              </a:rPr>
              <a:t>Der</a:t>
            </a:r>
            <a:r>
              <a:rPr lang="en-GB" dirty="0">
                <a:latin typeface="Arial Nova"/>
              </a:rPr>
              <a:t> Platz)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/>
              </a:rPr>
              <a:t>It is der, so it will change.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Es </a:t>
            </a:r>
            <a:r>
              <a:rPr lang="en-GB" dirty="0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</a:t>
            </a:r>
            <a:r>
              <a:rPr lang="en-GB" b="1" dirty="0">
                <a:latin typeface="Arial Nova"/>
              </a:rPr>
              <a:t>den </a:t>
            </a:r>
            <a:r>
              <a:rPr lang="en-GB" dirty="0">
                <a:latin typeface="Arial Nova"/>
              </a:rPr>
              <a:t>Platz.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Es </a:t>
            </a:r>
            <a:r>
              <a:rPr lang="en-GB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</a:t>
            </a:r>
            <a:r>
              <a:rPr lang="en-GB" b="1" err="1">
                <a:latin typeface="Arial Nova"/>
              </a:rPr>
              <a:t>einen</a:t>
            </a:r>
            <a:r>
              <a:rPr lang="en-GB" b="1" dirty="0">
                <a:latin typeface="Arial Nova"/>
              </a:rPr>
              <a:t> </a:t>
            </a:r>
            <a:r>
              <a:rPr lang="en-GB" dirty="0">
                <a:latin typeface="Arial Nova"/>
              </a:rPr>
              <a:t>Platz.</a:t>
            </a:r>
          </a:p>
          <a:p>
            <a:pPr marL="457200" indent="-457200"/>
            <a:r>
              <a:rPr lang="en-GB" dirty="0">
                <a:latin typeface="Arial Nova"/>
              </a:rPr>
              <a:t>Es </a:t>
            </a:r>
            <a:r>
              <a:rPr lang="en-GB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...................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(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ova"/>
              </a:rPr>
              <a:t>Das</a:t>
            </a:r>
            <a:r>
              <a:rPr lang="en-GB" dirty="0">
                <a:latin typeface="Arial Nova"/>
              </a:rPr>
              <a:t> Stadion)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/>
              </a:rPr>
              <a:t>It is das, so it will not change.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Es </a:t>
            </a:r>
            <a:r>
              <a:rPr lang="en-GB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</a:t>
            </a:r>
            <a:r>
              <a:rPr lang="en-GB" b="1" dirty="0">
                <a:latin typeface="Arial Nova"/>
              </a:rPr>
              <a:t>das </a:t>
            </a:r>
            <a:r>
              <a:rPr lang="en-GB" dirty="0">
                <a:latin typeface="Arial Nova"/>
              </a:rPr>
              <a:t>Stadion. </a:t>
            </a:r>
          </a:p>
          <a:p>
            <a:pPr marL="0" indent="0">
              <a:buNone/>
            </a:pPr>
            <a:r>
              <a:rPr lang="en-GB" dirty="0">
                <a:latin typeface="Arial Nova"/>
              </a:rPr>
              <a:t>Es </a:t>
            </a:r>
            <a:r>
              <a:rPr lang="en-GB" err="1">
                <a:latin typeface="Arial Nova"/>
              </a:rPr>
              <a:t>gibt</a:t>
            </a:r>
            <a:r>
              <a:rPr lang="en-GB" dirty="0">
                <a:latin typeface="Arial Nova"/>
              </a:rPr>
              <a:t> </a:t>
            </a:r>
            <a:r>
              <a:rPr lang="en-GB" b="1" err="1">
                <a:latin typeface="Arial Nova"/>
              </a:rPr>
              <a:t>ein</a:t>
            </a:r>
            <a:r>
              <a:rPr lang="en-GB" b="1" dirty="0">
                <a:latin typeface="Arial Nova"/>
              </a:rPr>
              <a:t> </a:t>
            </a:r>
            <a:r>
              <a:rPr lang="en-GB" dirty="0">
                <a:latin typeface="Arial Nova"/>
              </a:rPr>
              <a:t>Stadion.</a:t>
            </a:r>
          </a:p>
        </p:txBody>
      </p:sp>
    </p:spTree>
    <p:extLst>
      <p:ext uri="{BB962C8B-B14F-4D97-AF65-F5344CB8AC3E}">
        <p14:creationId xmlns:p14="http://schemas.microsoft.com/office/powerpoint/2010/main" val="16241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CF02-1536-9F1E-D611-7B6E008F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Übungen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3E6AC0-43E2-C930-6E27-E82BEE42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Bahnschrift"/>
              </a:rPr>
              <a:t>Es </a:t>
            </a:r>
            <a:r>
              <a:rPr lang="en-GB" dirty="0" err="1">
                <a:latin typeface="Bahnschrift"/>
              </a:rPr>
              <a:t>gibt</a:t>
            </a:r>
            <a:r>
              <a:rPr lang="en-GB" dirty="0">
                <a:latin typeface="Bahnschrift"/>
              </a:rPr>
              <a:t> ….......................... Platz.</a:t>
            </a:r>
          </a:p>
          <a:p>
            <a:r>
              <a:rPr lang="en-GB" dirty="0">
                <a:latin typeface="Bahnschrift"/>
              </a:rPr>
              <a:t>Es </a:t>
            </a:r>
            <a:r>
              <a:rPr lang="en-GB" dirty="0" err="1">
                <a:latin typeface="Bahnschrift"/>
              </a:rPr>
              <a:t>gibt</a:t>
            </a:r>
            <a:r>
              <a:rPr lang="en-GB" dirty="0">
                <a:latin typeface="Bahnschrift"/>
              </a:rPr>
              <a:t> …........................... Park.</a:t>
            </a:r>
          </a:p>
          <a:p>
            <a:r>
              <a:rPr lang="en-GB" dirty="0">
                <a:latin typeface="Bahnschrift"/>
              </a:rPr>
              <a:t>Es </a:t>
            </a:r>
            <a:r>
              <a:rPr lang="en-GB" dirty="0" err="1">
                <a:latin typeface="Bahnschrift"/>
              </a:rPr>
              <a:t>gibt</a:t>
            </a:r>
            <a:r>
              <a:rPr lang="en-GB" dirty="0">
                <a:latin typeface="Bahnschrift"/>
              </a:rPr>
              <a:t> …........................... Bahnhof.</a:t>
            </a:r>
          </a:p>
          <a:p>
            <a:r>
              <a:rPr lang="en-GB" dirty="0">
                <a:latin typeface="Bahnschrift"/>
              </a:rPr>
              <a:t>Es </a:t>
            </a:r>
            <a:r>
              <a:rPr lang="en-GB" dirty="0" err="1">
                <a:latin typeface="Bahnschrift"/>
              </a:rPr>
              <a:t>gibt</a:t>
            </a:r>
            <a:r>
              <a:rPr lang="en-GB" dirty="0">
                <a:latin typeface="Bahnschrift"/>
              </a:rPr>
              <a:t> …............................Schule.</a:t>
            </a:r>
          </a:p>
          <a:p>
            <a:r>
              <a:rPr lang="en-GB" dirty="0">
                <a:latin typeface="Bahnschrift"/>
              </a:rPr>
              <a:t>Es </a:t>
            </a:r>
            <a:r>
              <a:rPr lang="en-GB" dirty="0" err="1">
                <a:latin typeface="Bahnschrift"/>
              </a:rPr>
              <a:t>gibt</a:t>
            </a:r>
            <a:r>
              <a:rPr lang="en-GB" dirty="0">
                <a:latin typeface="Bahnschrift"/>
              </a:rPr>
              <a:t> …............................ Haus.</a:t>
            </a:r>
          </a:p>
          <a:p>
            <a:r>
              <a:rPr lang="en-GB" dirty="0">
                <a:latin typeface="Bahnschrift"/>
              </a:rPr>
              <a:t>Es </a:t>
            </a:r>
            <a:r>
              <a:rPr lang="en-GB" dirty="0" err="1">
                <a:latin typeface="Bahnschrift"/>
              </a:rPr>
              <a:t>gibt</a:t>
            </a:r>
            <a:r>
              <a:rPr lang="en-GB" dirty="0">
                <a:latin typeface="Bahnschrift"/>
              </a:rPr>
              <a:t> ................................</a:t>
            </a:r>
            <a:r>
              <a:rPr lang="en-GB" dirty="0" err="1">
                <a:latin typeface="Bahnschrift"/>
              </a:rPr>
              <a:t>Wohnzimmer</a:t>
            </a:r>
            <a:r>
              <a:rPr lang="en-GB" dirty="0">
                <a:latin typeface="Bahnschrift"/>
              </a:rPr>
              <a:t>.</a:t>
            </a:r>
          </a:p>
          <a:p>
            <a:r>
              <a:rPr lang="en-GB" dirty="0">
                <a:latin typeface="Bahnschrift"/>
              </a:rPr>
              <a:t>Es </a:t>
            </a:r>
            <a:r>
              <a:rPr lang="en-GB" dirty="0" err="1">
                <a:latin typeface="Bahnschrift"/>
              </a:rPr>
              <a:t>gibt</a:t>
            </a:r>
            <a:r>
              <a:rPr lang="en-GB" dirty="0">
                <a:latin typeface="Bahnschrift"/>
              </a:rPr>
              <a:t> ….............................. Tür.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6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39213B"/>
      </a:dk2>
      <a:lt2>
        <a:srgbClr val="E4E2E8"/>
      </a:lt2>
      <a:accent1>
        <a:srgbClr val="8AAC4A"/>
      </a:accent1>
      <a:accent2>
        <a:srgbClr val="ABA439"/>
      </a:accent2>
      <a:accent3>
        <a:srgbClr val="E68927"/>
      </a:accent3>
      <a:accent4>
        <a:srgbClr val="EA5E4E"/>
      </a:accent4>
      <a:accent5>
        <a:srgbClr val="EE6E97"/>
      </a:accent5>
      <a:accent6>
        <a:srgbClr val="EA4EC1"/>
      </a:accent6>
      <a:hlink>
        <a:srgbClr val="8169AE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DC486F-ECBE-44A3-BDDE-9F145EC99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D12C3-3775-4F91-9C54-E64D71DDFDB9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3.xml><?xml version="1.0" encoding="utf-8"?>
<ds:datastoreItem xmlns:ds="http://schemas.openxmlformats.org/officeDocument/2006/customXml" ds:itemID="{876B86BF-708F-4CB7-A8A6-93A625E8A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376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SketchyVTI</vt:lpstr>
      <vt:lpstr>Akkusativ</vt:lpstr>
      <vt:lpstr>Was ist Akkusativ?</vt:lpstr>
      <vt:lpstr>Es gibt</vt:lpstr>
      <vt:lpstr>Es gibt + Akkusatuiv </vt:lpstr>
      <vt:lpstr>PowerPoint Presentation</vt:lpstr>
      <vt:lpstr>Heute</vt:lpstr>
      <vt:lpstr>Es gibt + Akkusatuiv</vt:lpstr>
      <vt:lpstr>Zum Beispiel</vt:lpstr>
      <vt:lpstr>Übungen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Somaia</cp:lastModifiedBy>
  <cp:revision>357</cp:revision>
  <dcterms:created xsi:type="dcterms:W3CDTF">2023-11-07T12:17:48Z</dcterms:created>
  <dcterms:modified xsi:type="dcterms:W3CDTF">2023-11-13T08:09:07Z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