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64" r:id="rId5"/>
    <p:sldId id="269" r:id="rId6"/>
    <p:sldId id="259" r:id="rId7"/>
    <p:sldId id="265" r:id="rId8"/>
    <p:sldId id="270" r:id="rId9"/>
    <p:sldId id="266" r:id="rId10"/>
    <p:sldId id="267" r:id="rId11"/>
    <p:sldId id="271" r:id="rId12"/>
    <p:sldId id="263" r:id="rId13"/>
    <p:sldId id="268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629989-41F5-4E19-BCE5-2827CABB5E0E}" v="451" dt="2024-01-11T12:39:22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wan AHMED" userId="S::rawan.ahmed@aspireschool.org::dddf83a6-a49a-444e-a7b1-b55d98b576a1" providerId="AD" clId="Web-{1A629989-41F5-4E19-BCE5-2827CABB5E0E}"/>
    <pc:docChg chg="addSld delSld modSld sldOrd">
      <pc:chgData name="Rawan AHMED" userId="S::rawan.ahmed@aspireschool.org::dddf83a6-a49a-444e-a7b1-b55d98b576a1" providerId="AD" clId="Web-{1A629989-41F5-4E19-BCE5-2827CABB5E0E}" dt="2024-01-11T12:39:22.782" v="432" actId="14100"/>
      <pc:docMkLst>
        <pc:docMk/>
      </pc:docMkLst>
      <pc:sldChg chg="addSp modSp">
        <pc:chgData name="Rawan AHMED" userId="S::rawan.ahmed@aspireschool.org::dddf83a6-a49a-444e-a7b1-b55d98b576a1" providerId="AD" clId="Web-{1A629989-41F5-4E19-BCE5-2827CABB5E0E}" dt="2024-01-11T12:13:56.423" v="5" actId="14100"/>
        <pc:sldMkLst>
          <pc:docMk/>
          <pc:sldMk cId="109857222" sldId="256"/>
        </pc:sldMkLst>
        <pc:picChg chg="add mod">
          <ac:chgData name="Rawan AHMED" userId="S::rawan.ahmed@aspireschool.org::dddf83a6-a49a-444e-a7b1-b55d98b576a1" providerId="AD" clId="Web-{1A629989-41F5-4E19-BCE5-2827CABB5E0E}" dt="2024-01-11T12:13:56.423" v="5" actId="14100"/>
          <ac:picMkLst>
            <pc:docMk/>
            <pc:sldMk cId="109857222" sldId="256"/>
            <ac:picMk id="4" creationId="{87ECBB4E-15FC-1E45-6B1A-0BB78EEBDE7C}"/>
          </ac:picMkLst>
        </pc:picChg>
      </pc:sldChg>
      <pc:sldChg chg="addSp delSp modSp new del">
        <pc:chgData name="Rawan AHMED" userId="S::rawan.ahmed@aspireschool.org::dddf83a6-a49a-444e-a7b1-b55d98b576a1" providerId="AD" clId="Web-{1A629989-41F5-4E19-BCE5-2827CABB5E0E}" dt="2024-01-11T12:15:23.819" v="17"/>
        <pc:sldMkLst>
          <pc:docMk/>
          <pc:sldMk cId="838590175" sldId="257"/>
        </pc:sldMkLst>
        <pc:spChg chg="del">
          <ac:chgData name="Rawan AHMED" userId="S::rawan.ahmed@aspireschool.org::dddf83a6-a49a-444e-a7b1-b55d98b576a1" providerId="AD" clId="Web-{1A629989-41F5-4E19-BCE5-2827CABB5E0E}" dt="2024-01-11T12:14:36.722" v="7"/>
          <ac:spMkLst>
            <pc:docMk/>
            <pc:sldMk cId="838590175" sldId="257"/>
            <ac:spMk id="3" creationId="{772F5632-1FF3-56FF-9724-E6BBEFFC2DED}"/>
          </ac:spMkLst>
        </pc:spChg>
        <pc:picChg chg="add mod ord">
          <ac:chgData name="Rawan AHMED" userId="S::rawan.ahmed@aspireschool.org::dddf83a6-a49a-444e-a7b1-b55d98b576a1" providerId="AD" clId="Web-{1A629989-41F5-4E19-BCE5-2827CABB5E0E}" dt="2024-01-11T12:14:41.019" v="9" actId="14100"/>
          <ac:picMkLst>
            <pc:docMk/>
            <pc:sldMk cId="838590175" sldId="257"/>
            <ac:picMk id="4" creationId="{789EE7D2-CCF2-94FD-88D2-CE40C44F29E7}"/>
          </ac:picMkLst>
        </pc:picChg>
      </pc:sldChg>
      <pc:sldChg chg="addSp delSp modSp new del">
        <pc:chgData name="Rawan AHMED" userId="S::rawan.ahmed@aspireschool.org::dddf83a6-a49a-444e-a7b1-b55d98b576a1" providerId="AD" clId="Web-{1A629989-41F5-4E19-BCE5-2827CABB5E0E}" dt="2024-01-11T12:19:19.114" v="39"/>
        <pc:sldMkLst>
          <pc:docMk/>
          <pc:sldMk cId="2956276667" sldId="258"/>
        </pc:sldMkLst>
        <pc:spChg chg="del">
          <ac:chgData name="Rawan AHMED" userId="S::rawan.ahmed@aspireschool.org::dddf83a6-a49a-444e-a7b1-b55d98b576a1" providerId="AD" clId="Web-{1A629989-41F5-4E19-BCE5-2827CABB5E0E}" dt="2024-01-11T12:15:01.817" v="11"/>
          <ac:spMkLst>
            <pc:docMk/>
            <pc:sldMk cId="2956276667" sldId="258"/>
            <ac:spMk id="3" creationId="{892D2AE1-CAB8-87B8-6049-8751B9A76443}"/>
          </ac:spMkLst>
        </pc:spChg>
        <pc:picChg chg="add mod ord">
          <ac:chgData name="Rawan AHMED" userId="S::rawan.ahmed@aspireschool.org::dddf83a6-a49a-444e-a7b1-b55d98b576a1" providerId="AD" clId="Web-{1A629989-41F5-4E19-BCE5-2827CABB5E0E}" dt="2024-01-11T12:15:13.771" v="15" actId="1076"/>
          <ac:picMkLst>
            <pc:docMk/>
            <pc:sldMk cId="2956276667" sldId="258"/>
            <ac:picMk id="4" creationId="{7D402F22-EE11-4622-13B7-A7000B03E82C}"/>
          </ac:picMkLst>
        </pc:picChg>
      </pc:sldChg>
      <pc:sldChg chg="addSp delSp modSp new">
        <pc:chgData name="Rawan AHMED" userId="S::rawan.ahmed@aspireschool.org::dddf83a6-a49a-444e-a7b1-b55d98b576a1" providerId="AD" clId="Web-{1A629989-41F5-4E19-BCE5-2827CABB5E0E}" dt="2024-01-11T12:31:57.005" v="344" actId="14100"/>
        <pc:sldMkLst>
          <pc:docMk/>
          <pc:sldMk cId="2508112632" sldId="259"/>
        </pc:sldMkLst>
        <pc:spChg chg="mod">
          <ac:chgData name="Rawan AHMED" userId="S::rawan.ahmed@aspireschool.org::dddf83a6-a49a-444e-a7b1-b55d98b576a1" providerId="AD" clId="Web-{1A629989-41F5-4E19-BCE5-2827CABB5E0E}" dt="2024-01-11T12:31:57.005" v="344" actId="14100"/>
          <ac:spMkLst>
            <pc:docMk/>
            <pc:sldMk cId="2508112632" sldId="259"/>
            <ac:spMk id="2" creationId="{AD379363-24D0-6065-ED4D-8937C6FEEA60}"/>
          </ac:spMkLst>
        </pc:spChg>
        <pc:spChg chg="del">
          <ac:chgData name="Rawan AHMED" userId="S::rawan.ahmed@aspireschool.org::dddf83a6-a49a-444e-a7b1-b55d98b576a1" providerId="AD" clId="Web-{1A629989-41F5-4E19-BCE5-2827CABB5E0E}" dt="2024-01-11T12:16:12.931" v="23"/>
          <ac:spMkLst>
            <pc:docMk/>
            <pc:sldMk cId="2508112632" sldId="259"/>
            <ac:spMk id="3" creationId="{71C9F281-3BAE-D779-F056-EAC2089220C0}"/>
          </ac:spMkLst>
        </pc:spChg>
        <pc:picChg chg="add mod ord">
          <ac:chgData name="Rawan AHMED" userId="S::rawan.ahmed@aspireschool.org::dddf83a6-a49a-444e-a7b1-b55d98b576a1" providerId="AD" clId="Web-{1A629989-41F5-4E19-BCE5-2827CABB5E0E}" dt="2024-01-11T12:21:11.356" v="93" actId="1076"/>
          <ac:picMkLst>
            <pc:docMk/>
            <pc:sldMk cId="2508112632" sldId="259"/>
            <ac:picMk id="4" creationId="{35B57662-8DF3-822C-F4F0-3D5D9745643C}"/>
          </ac:picMkLst>
        </pc:picChg>
      </pc:sldChg>
      <pc:sldChg chg="addSp delSp modSp new">
        <pc:chgData name="Rawan AHMED" userId="S::rawan.ahmed@aspireschool.org::dddf83a6-a49a-444e-a7b1-b55d98b576a1" providerId="AD" clId="Web-{1A629989-41F5-4E19-BCE5-2827CABB5E0E}" dt="2024-01-11T12:15:48.461" v="22" actId="14100"/>
        <pc:sldMkLst>
          <pc:docMk/>
          <pc:sldMk cId="3982915622" sldId="260"/>
        </pc:sldMkLst>
        <pc:spChg chg="del">
          <ac:chgData name="Rawan AHMED" userId="S::rawan.ahmed@aspireschool.org::dddf83a6-a49a-444e-a7b1-b55d98b576a1" providerId="AD" clId="Web-{1A629989-41F5-4E19-BCE5-2827CABB5E0E}" dt="2024-01-11T12:15:41.632" v="19"/>
          <ac:spMkLst>
            <pc:docMk/>
            <pc:sldMk cId="3982915622" sldId="260"/>
            <ac:spMk id="3" creationId="{D07A7CE9-17DB-B3B2-5A0F-AFC84C9D9AB8}"/>
          </ac:spMkLst>
        </pc:spChg>
        <pc:picChg chg="add mod ord">
          <ac:chgData name="Rawan AHMED" userId="S::rawan.ahmed@aspireschool.org::dddf83a6-a49a-444e-a7b1-b55d98b576a1" providerId="AD" clId="Web-{1A629989-41F5-4E19-BCE5-2827CABB5E0E}" dt="2024-01-11T12:15:48.461" v="22" actId="14100"/>
          <ac:picMkLst>
            <pc:docMk/>
            <pc:sldMk cId="3982915622" sldId="260"/>
            <ac:picMk id="4" creationId="{8B83505B-E144-BC36-2BEF-48893CF69795}"/>
          </ac:picMkLst>
        </pc:picChg>
      </pc:sldChg>
      <pc:sldChg chg="addSp delSp modSp new">
        <pc:chgData name="Rawan AHMED" userId="S::rawan.ahmed@aspireschool.org::dddf83a6-a49a-444e-a7b1-b55d98b576a1" providerId="AD" clId="Web-{1A629989-41F5-4E19-BCE5-2827CABB5E0E}" dt="2024-01-11T12:17:04.575" v="32" actId="14100"/>
        <pc:sldMkLst>
          <pc:docMk/>
          <pc:sldMk cId="167365367" sldId="261"/>
        </pc:sldMkLst>
        <pc:spChg chg="del">
          <ac:chgData name="Rawan AHMED" userId="S::rawan.ahmed@aspireschool.org::dddf83a6-a49a-444e-a7b1-b55d98b576a1" providerId="AD" clId="Web-{1A629989-41F5-4E19-BCE5-2827CABB5E0E}" dt="2024-01-11T12:16:59.575" v="30"/>
          <ac:spMkLst>
            <pc:docMk/>
            <pc:sldMk cId="167365367" sldId="261"/>
            <ac:spMk id="3" creationId="{5B0B248E-B0E1-127D-5346-E2354578F2AB}"/>
          </ac:spMkLst>
        </pc:spChg>
        <pc:picChg chg="add mod ord">
          <ac:chgData name="Rawan AHMED" userId="S::rawan.ahmed@aspireschool.org::dddf83a6-a49a-444e-a7b1-b55d98b576a1" providerId="AD" clId="Web-{1A629989-41F5-4E19-BCE5-2827CABB5E0E}" dt="2024-01-11T12:17:04.575" v="32" actId="14100"/>
          <ac:picMkLst>
            <pc:docMk/>
            <pc:sldMk cId="167365367" sldId="261"/>
            <ac:picMk id="4" creationId="{99F817E4-EFC0-5FAE-602E-BBF0E95403D2}"/>
          </ac:picMkLst>
        </pc:picChg>
      </pc:sldChg>
      <pc:sldChg chg="addSp delSp modSp new del">
        <pc:chgData name="Rawan AHMED" userId="S::rawan.ahmed@aspireschool.org::dddf83a6-a49a-444e-a7b1-b55d98b576a1" providerId="AD" clId="Web-{1A629989-41F5-4E19-BCE5-2827CABB5E0E}" dt="2024-01-11T12:16:55.887" v="28"/>
        <pc:sldMkLst>
          <pc:docMk/>
          <pc:sldMk cId="893307323" sldId="261"/>
        </pc:sldMkLst>
        <pc:spChg chg="del">
          <ac:chgData name="Rawan AHMED" userId="S::rawan.ahmed@aspireschool.org::dddf83a6-a49a-444e-a7b1-b55d98b576a1" providerId="AD" clId="Web-{1A629989-41F5-4E19-BCE5-2827CABB5E0E}" dt="2024-01-11T12:16:45.292" v="27"/>
          <ac:spMkLst>
            <pc:docMk/>
            <pc:sldMk cId="893307323" sldId="261"/>
            <ac:spMk id="3" creationId="{B13E0BEC-3A40-B4B3-FF6A-F22743D86B07}"/>
          </ac:spMkLst>
        </pc:spChg>
        <pc:graphicFrameChg chg="add mod ord modGraphic">
          <ac:chgData name="Rawan AHMED" userId="S::rawan.ahmed@aspireschool.org::dddf83a6-a49a-444e-a7b1-b55d98b576a1" providerId="AD" clId="Web-{1A629989-41F5-4E19-BCE5-2827CABB5E0E}" dt="2024-01-11T12:16:45.292" v="27"/>
          <ac:graphicFrameMkLst>
            <pc:docMk/>
            <pc:sldMk cId="893307323" sldId="261"/>
            <ac:graphicFrameMk id="4" creationId="{7BB511A4-E12D-625E-D32E-B444BC61B9DB}"/>
          </ac:graphicFrameMkLst>
        </pc:graphicFrameChg>
      </pc:sldChg>
      <pc:sldChg chg="addSp delSp modSp new">
        <pc:chgData name="Rawan AHMED" userId="S::rawan.ahmed@aspireschool.org::dddf83a6-a49a-444e-a7b1-b55d98b576a1" providerId="AD" clId="Web-{1A629989-41F5-4E19-BCE5-2827CABB5E0E}" dt="2024-01-11T12:20:55.652" v="92" actId="14100"/>
        <pc:sldMkLst>
          <pc:docMk/>
          <pc:sldMk cId="1886176761" sldId="262"/>
        </pc:sldMkLst>
        <pc:spChg chg="del">
          <ac:chgData name="Rawan AHMED" userId="S::rawan.ahmed@aspireschool.org::dddf83a6-a49a-444e-a7b1-b55d98b576a1" providerId="AD" clId="Web-{1A629989-41F5-4E19-BCE5-2827CABB5E0E}" dt="2024-01-11T12:18:58.801" v="34"/>
          <ac:spMkLst>
            <pc:docMk/>
            <pc:sldMk cId="1886176761" sldId="262"/>
            <ac:spMk id="3" creationId="{8462FD1C-CB76-AC7C-D25E-6540CC1BBDD8}"/>
          </ac:spMkLst>
        </pc:spChg>
        <pc:picChg chg="add mod ord">
          <ac:chgData name="Rawan AHMED" userId="S::rawan.ahmed@aspireschool.org::dddf83a6-a49a-444e-a7b1-b55d98b576a1" providerId="AD" clId="Web-{1A629989-41F5-4E19-BCE5-2827CABB5E0E}" dt="2024-01-11T12:20:55.652" v="92" actId="14100"/>
          <ac:picMkLst>
            <pc:docMk/>
            <pc:sldMk cId="1886176761" sldId="262"/>
            <ac:picMk id="4" creationId="{4C4D2F89-AC50-2B92-0CA3-D252C9466D1A}"/>
          </ac:picMkLst>
        </pc:picChg>
      </pc:sldChg>
      <pc:sldChg chg="modSp new">
        <pc:chgData name="Rawan AHMED" userId="S::rawan.ahmed@aspireschool.org::dddf83a6-a49a-444e-a7b1-b55d98b576a1" providerId="AD" clId="Web-{1A629989-41F5-4E19-BCE5-2827CABB5E0E}" dt="2024-01-11T12:19:43.694" v="58" actId="20577"/>
        <pc:sldMkLst>
          <pc:docMk/>
          <pc:sldMk cId="40137875" sldId="263"/>
        </pc:sldMkLst>
        <pc:spChg chg="mod">
          <ac:chgData name="Rawan AHMED" userId="S::rawan.ahmed@aspireschool.org::dddf83a6-a49a-444e-a7b1-b55d98b576a1" providerId="AD" clId="Web-{1A629989-41F5-4E19-BCE5-2827CABB5E0E}" dt="2024-01-11T12:19:43.694" v="58" actId="20577"/>
          <ac:spMkLst>
            <pc:docMk/>
            <pc:sldMk cId="40137875" sldId="263"/>
            <ac:spMk id="3" creationId="{CD0397E9-A023-CC7E-26AF-B0F1B5E1753A}"/>
          </ac:spMkLst>
        </pc:spChg>
      </pc:sldChg>
      <pc:sldChg chg="modSp new">
        <pc:chgData name="Rawan AHMED" userId="S::rawan.ahmed@aspireschool.org::dddf83a6-a49a-444e-a7b1-b55d98b576a1" providerId="AD" clId="Web-{1A629989-41F5-4E19-BCE5-2827CABB5E0E}" dt="2024-01-11T12:20:07.039" v="87" actId="20577"/>
        <pc:sldMkLst>
          <pc:docMk/>
          <pc:sldMk cId="187514525" sldId="264"/>
        </pc:sldMkLst>
        <pc:spChg chg="mod">
          <ac:chgData name="Rawan AHMED" userId="S::rawan.ahmed@aspireschool.org::dddf83a6-a49a-444e-a7b1-b55d98b576a1" providerId="AD" clId="Web-{1A629989-41F5-4E19-BCE5-2827CABB5E0E}" dt="2024-01-11T12:20:07.039" v="87" actId="20577"/>
          <ac:spMkLst>
            <pc:docMk/>
            <pc:sldMk cId="187514525" sldId="264"/>
            <ac:spMk id="3" creationId="{8CE47807-2FE4-15A9-96B5-D4960FD1F41C}"/>
          </ac:spMkLst>
        </pc:spChg>
      </pc:sldChg>
      <pc:sldChg chg="modSp new">
        <pc:chgData name="Rawan AHMED" userId="S::rawan.ahmed@aspireschool.org::dddf83a6-a49a-444e-a7b1-b55d98b576a1" providerId="AD" clId="Web-{1A629989-41F5-4E19-BCE5-2827CABB5E0E}" dt="2024-01-11T12:22:56.315" v="171" actId="20577"/>
        <pc:sldMkLst>
          <pc:docMk/>
          <pc:sldMk cId="898574069" sldId="265"/>
        </pc:sldMkLst>
        <pc:spChg chg="mod">
          <ac:chgData name="Rawan AHMED" userId="S::rawan.ahmed@aspireschool.org::dddf83a6-a49a-444e-a7b1-b55d98b576a1" providerId="AD" clId="Web-{1A629989-41F5-4E19-BCE5-2827CABB5E0E}" dt="2024-01-11T12:22:56.315" v="171" actId="20577"/>
          <ac:spMkLst>
            <pc:docMk/>
            <pc:sldMk cId="898574069" sldId="265"/>
            <ac:spMk id="3" creationId="{3101995B-7094-1CFD-7A2E-015E86A334DA}"/>
          </ac:spMkLst>
        </pc:spChg>
      </pc:sldChg>
      <pc:sldChg chg="addSp delSp modSp new">
        <pc:chgData name="Rawan AHMED" userId="S::rawan.ahmed@aspireschool.org::dddf83a6-a49a-444e-a7b1-b55d98b576a1" providerId="AD" clId="Web-{1A629989-41F5-4E19-BCE5-2827CABB5E0E}" dt="2024-01-11T12:26:28.172" v="274" actId="14100"/>
        <pc:sldMkLst>
          <pc:docMk/>
          <pc:sldMk cId="850468217" sldId="266"/>
        </pc:sldMkLst>
        <pc:spChg chg="mod">
          <ac:chgData name="Rawan AHMED" userId="S::rawan.ahmed@aspireschool.org::dddf83a6-a49a-444e-a7b1-b55d98b576a1" providerId="AD" clId="Web-{1A629989-41F5-4E19-BCE5-2827CABB5E0E}" dt="2024-01-11T12:26:25.281" v="272" actId="14100"/>
          <ac:spMkLst>
            <pc:docMk/>
            <pc:sldMk cId="850468217" sldId="266"/>
            <ac:spMk id="2" creationId="{7C378A9E-666B-FF9C-D18A-F7D9619490BE}"/>
          </ac:spMkLst>
        </pc:spChg>
        <pc:spChg chg="del">
          <ac:chgData name="Rawan AHMED" userId="S::rawan.ahmed@aspireschool.org::dddf83a6-a49a-444e-a7b1-b55d98b576a1" providerId="AD" clId="Web-{1A629989-41F5-4E19-BCE5-2827CABB5E0E}" dt="2024-01-11T12:23:50.975" v="173"/>
          <ac:spMkLst>
            <pc:docMk/>
            <pc:sldMk cId="850468217" sldId="266"/>
            <ac:spMk id="3" creationId="{A2A21185-E933-4C5E-1520-631963C3D25F}"/>
          </ac:spMkLst>
        </pc:spChg>
        <pc:picChg chg="add mod ord">
          <ac:chgData name="Rawan AHMED" userId="S::rawan.ahmed@aspireschool.org::dddf83a6-a49a-444e-a7b1-b55d98b576a1" providerId="AD" clId="Web-{1A629989-41F5-4E19-BCE5-2827CABB5E0E}" dt="2024-01-11T12:26:28.172" v="274" actId="14100"/>
          <ac:picMkLst>
            <pc:docMk/>
            <pc:sldMk cId="850468217" sldId="266"/>
            <ac:picMk id="4" creationId="{E1503689-87D3-2E97-8304-B6BF0937154F}"/>
          </ac:picMkLst>
        </pc:picChg>
      </pc:sldChg>
      <pc:sldChg chg="modSp new">
        <pc:chgData name="Rawan AHMED" userId="S::rawan.ahmed@aspireschool.org::dddf83a6-a49a-444e-a7b1-b55d98b576a1" providerId="AD" clId="Web-{1A629989-41F5-4E19-BCE5-2827CABB5E0E}" dt="2024-01-11T12:28:03.209" v="317" actId="20577"/>
        <pc:sldMkLst>
          <pc:docMk/>
          <pc:sldMk cId="2950345320" sldId="267"/>
        </pc:sldMkLst>
        <pc:spChg chg="mod">
          <ac:chgData name="Rawan AHMED" userId="S::rawan.ahmed@aspireschool.org::dddf83a6-a49a-444e-a7b1-b55d98b576a1" providerId="AD" clId="Web-{1A629989-41F5-4E19-BCE5-2827CABB5E0E}" dt="2024-01-11T12:28:03.209" v="317" actId="20577"/>
          <ac:spMkLst>
            <pc:docMk/>
            <pc:sldMk cId="2950345320" sldId="267"/>
            <ac:spMk id="3" creationId="{BF41DDC9-63F2-F8C3-5D66-C64BF53E4D9D}"/>
          </ac:spMkLst>
        </pc:spChg>
      </pc:sldChg>
      <pc:sldChg chg="addSp modSp new ord">
        <pc:chgData name="Rawan AHMED" userId="S::rawan.ahmed@aspireschool.org::dddf83a6-a49a-444e-a7b1-b55d98b576a1" providerId="AD" clId="Web-{1A629989-41F5-4E19-BCE5-2827CABB5E0E}" dt="2024-01-11T12:35:26.502" v="356"/>
        <pc:sldMkLst>
          <pc:docMk/>
          <pc:sldMk cId="3963595152" sldId="268"/>
        </pc:sldMkLst>
        <pc:spChg chg="mod">
          <ac:chgData name="Rawan AHMED" userId="S::rawan.ahmed@aspireschool.org::dddf83a6-a49a-444e-a7b1-b55d98b576a1" providerId="AD" clId="Web-{1A629989-41F5-4E19-BCE5-2827CABB5E0E}" dt="2024-01-11T12:30:16.748" v="341" actId="20577"/>
          <ac:spMkLst>
            <pc:docMk/>
            <pc:sldMk cId="3963595152" sldId="268"/>
            <ac:spMk id="3" creationId="{240C853A-539D-AD4B-3D5A-7F814812774A}"/>
          </ac:spMkLst>
        </pc:spChg>
        <pc:picChg chg="add mod">
          <ac:chgData name="Rawan AHMED" userId="S::rawan.ahmed@aspireschool.org::dddf83a6-a49a-444e-a7b1-b55d98b576a1" providerId="AD" clId="Web-{1A629989-41F5-4E19-BCE5-2827CABB5E0E}" dt="2024-01-11T12:30:20.733" v="342" actId="14100"/>
          <ac:picMkLst>
            <pc:docMk/>
            <pc:sldMk cId="3963595152" sldId="268"/>
            <ac:picMk id="4" creationId="{11F87987-8F7C-07AF-7395-5395F9111494}"/>
          </ac:picMkLst>
        </pc:picChg>
      </pc:sldChg>
      <pc:sldChg chg="addSp delSp modSp new">
        <pc:chgData name="Rawan AHMED" userId="S::rawan.ahmed@aspireschool.org::dddf83a6-a49a-444e-a7b1-b55d98b576a1" providerId="AD" clId="Web-{1A629989-41F5-4E19-BCE5-2827CABB5E0E}" dt="2024-01-11T12:32:26.975" v="351" actId="1076"/>
        <pc:sldMkLst>
          <pc:docMk/>
          <pc:sldMk cId="1832347680" sldId="269"/>
        </pc:sldMkLst>
        <pc:spChg chg="del">
          <ac:chgData name="Rawan AHMED" userId="S::rawan.ahmed@aspireschool.org::dddf83a6-a49a-444e-a7b1-b55d98b576a1" providerId="AD" clId="Web-{1A629989-41F5-4E19-BCE5-2827CABB5E0E}" dt="2024-01-11T12:32:15.896" v="346"/>
          <ac:spMkLst>
            <pc:docMk/>
            <pc:sldMk cId="1832347680" sldId="269"/>
            <ac:spMk id="3" creationId="{A1878E90-A6CF-699B-BCD6-E92B4191F207}"/>
          </ac:spMkLst>
        </pc:spChg>
        <pc:picChg chg="add mod ord">
          <ac:chgData name="Rawan AHMED" userId="S::rawan.ahmed@aspireschool.org::dddf83a6-a49a-444e-a7b1-b55d98b576a1" providerId="AD" clId="Web-{1A629989-41F5-4E19-BCE5-2827CABB5E0E}" dt="2024-01-11T12:32:26.975" v="351" actId="1076"/>
          <ac:picMkLst>
            <pc:docMk/>
            <pc:sldMk cId="1832347680" sldId="269"/>
            <ac:picMk id="4" creationId="{FC9092E6-4FF1-E2D1-E6E3-D7ADA7D12C13}"/>
          </ac:picMkLst>
        </pc:picChg>
      </pc:sldChg>
      <pc:sldChg chg="addSp delSp modSp new">
        <pc:chgData name="Rawan AHMED" userId="S::rawan.ahmed@aspireschool.org::dddf83a6-a49a-444e-a7b1-b55d98b576a1" providerId="AD" clId="Web-{1A629989-41F5-4E19-BCE5-2827CABB5E0E}" dt="2024-01-11T12:34:38.233" v="355" actId="14100"/>
        <pc:sldMkLst>
          <pc:docMk/>
          <pc:sldMk cId="2266460344" sldId="270"/>
        </pc:sldMkLst>
        <pc:spChg chg="del">
          <ac:chgData name="Rawan AHMED" userId="S::rawan.ahmed@aspireschool.org::dddf83a6-a49a-444e-a7b1-b55d98b576a1" providerId="AD" clId="Web-{1A629989-41F5-4E19-BCE5-2827CABB5E0E}" dt="2024-01-11T12:34:32.842" v="353"/>
          <ac:spMkLst>
            <pc:docMk/>
            <pc:sldMk cId="2266460344" sldId="270"/>
            <ac:spMk id="3" creationId="{DC37BF9A-A26F-4516-3500-E94CD50E28D3}"/>
          </ac:spMkLst>
        </pc:spChg>
        <pc:picChg chg="add mod ord">
          <ac:chgData name="Rawan AHMED" userId="S::rawan.ahmed@aspireschool.org::dddf83a6-a49a-444e-a7b1-b55d98b576a1" providerId="AD" clId="Web-{1A629989-41F5-4E19-BCE5-2827CABB5E0E}" dt="2024-01-11T12:34:38.233" v="355" actId="14100"/>
          <ac:picMkLst>
            <pc:docMk/>
            <pc:sldMk cId="2266460344" sldId="270"/>
            <ac:picMk id="4" creationId="{03343323-350D-D1D5-6BB7-619D65781070}"/>
          </ac:picMkLst>
        </pc:picChg>
      </pc:sldChg>
      <pc:sldChg chg="addSp delSp modSp new">
        <pc:chgData name="Rawan AHMED" userId="S::rawan.ahmed@aspireschool.org::dddf83a6-a49a-444e-a7b1-b55d98b576a1" providerId="AD" clId="Web-{1A629989-41F5-4E19-BCE5-2827CABB5E0E}" dt="2024-01-11T12:39:22.782" v="432" actId="14100"/>
        <pc:sldMkLst>
          <pc:docMk/>
          <pc:sldMk cId="2166589324" sldId="271"/>
        </pc:sldMkLst>
        <pc:spChg chg="mod">
          <ac:chgData name="Rawan AHMED" userId="S::rawan.ahmed@aspireschool.org::dddf83a6-a49a-444e-a7b1-b55d98b576a1" providerId="AD" clId="Web-{1A629989-41F5-4E19-BCE5-2827CABB5E0E}" dt="2024-01-11T12:39:22.782" v="432" actId="14100"/>
          <ac:spMkLst>
            <pc:docMk/>
            <pc:sldMk cId="2166589324" sldId="271"/>
            <ac:spMk id="2" creationId="{9D172ACA-BAC3-5F9E-F09B-8E240E9288A8}"/>
          </ac:spMkLst>
        </pc:spChg>
        <pc:spChg chg="del">
          <ac:chgData name="Rawan AHMED" userId="S::rawan.ahmed@aspireschool.org::dddf83a6-a49a-444e-a7b1-b55d98b576a1" providerId="AD" clId="Web-{1A629989-41F5-4E19-BCE5-2827CABB5E0E}" dt="2024-01-11T12:37:40.494" v="358"/>
          <ac:spMkLst>
            <pc:docMk/>
            <pc:sldMk cId="2166589324" sldId="271"/>
            <ac:spMk id="3" creationId="{DD899B76-B58A-2180-8767-D16689C321E8}"/>
          </ac:spMkLst>
        </pc:spChg>
        <pc:picChg chg="add mod ord">
          <ac:chgData name="Rawan AHMED" userId="S::rawan.ahmed@aspireschool.org::dddf83a6-a49a-444e-a7b1-b55d98b576a1" providerId="AD" clId="Web-{1A629989-41F5-4E19-BCE5-2827CABB5E0E}" dt="2024-01-11T12:38:01.699" v="364" actId="1076"/>
          <ac:picMkLst>
            <pc:docMk/>
            <pc:sldMk cId="2166589324" sldId="271"/>
            <ac:picMk id="4" creationId="{C028835A-F755-7F9B-1865-6E45C26424F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UMiPK6LZBI?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T7T1tcJ7gA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ag5a-sfos0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cartoon of a child with five senses&#10;&#10;Description automatically generated">
            <a:extLst>
              <a:ext uri="{FF2B5EF4-FFF2-40B4-BE49-F238E27FC236}">
                <a16:creationId xmlns:a16="http://schemas.microsoft.com/office/drawing/2014/main" id="{87ECBB4E-15FC-1E45-6B1A-0BB78EEBD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034" y="-4133"/>
            <a:ext cx="9132497" cy="67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5E57C-D639-365B-A8DA-4AE123F3C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1DDC9-63F2-F8C3-5D66-C64BF53E4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ea typeface="Calibri"/>
                <a:cs typeface="Calibri"/>
              </a:rPr>
              <a:t>       </a:t>
            </a:r>
            <a:endParaRPr lang="en-US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2">
                  <a:lumMod val="50000"/>
                </a:schemeClr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ea typeface="Calibri"/>
                <a:cs typeface="Calibri"/>
              </a:rPr>
              <a:t>                                                     Wednesday 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345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2ACA-BAC3-5F9E-F09B-8E240E928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168" y="4175125"/>
            <a:ext cx="7774858" cy="2443981"/>
          </a:xfrm>
        </p:spPr>
        <p:txBody>
          <a:bodyPr/>
          <a:lstStyle/>
          <a:p>
            <a:r>
              <a:rPr lang="en-US" sz="3000" dirty="0">
                <a:ea typeface="Calibri Light"/>
                <a:cs typeface="Calibri Light"/>
              </a:rPr>
              <a:t>Students to compare how they look with a friend. Students can then group </a:t>
            </a:r>
            <a:r>
              <a:rPr lang="en-US" sz="3000" err="1">
                <a:ea typeface="Calibri Light"/>
                <a:cs typeface="Calibri Light"/>
              </a:rPr>
              <a:t>eachother</a:t>
            </a:r>
            <a:r>
              <a:rPr lang="en-US" sz="3000" dirty="0">
                <a:ea typeface="Calibri Light"/>
                <a:cs typeface="Calibri Light"/>
              </a:rPr>
              <a:t> depending on hair </a:t>
            </a:r>
            <a:r>
              <a:rPr lang="en-US" sz="3000" err="1">
                <a:ea typeface="Calibri Light"/>
                <a:cs typeface="Calibri Light"/>
              </a:rPr>
              <a:t>colour</a:t>
            </a:r>
            <a:r>
              <a:rPr lang="en-US" sz="3000" dirty="0">
                <a:ea typeface="Calibri Light"/>
                <a:cs typeface="Calibri Light"/>
              </a:rPr>
              <a:t>, eye </a:t>
            </a:r>
            <a:r>
              <a:rPr lang="en-US" sz="3000" err="1">
                <a:ea typeface="Calibri Light"/>
                <a:cs typeface="Calibri Light"/>
              </a:rPr>
              <a:t>colour</a:t>
            </a:r>
            <a:r>
              <a:rPr lang="en-US" sz="3000" dirty="0">
                <a:ea typeface="Calibri Light"/>
                <a:cs typeface="Calibri Light"/>
              </a:rPr>
              <a:t> and height</a:t>
            </a:r>
            <a:r>
              <a:rPr lang="en-US" sz="3600" dirty="0">
                <a:ea typeface="Calibri Light"/>
                <a:cs typeface="Calibri Light"/>
              </a:rPr>
              <a:t>. </a:t>
            </a:r>
          </a:p>
        </p:txBody>
      </p:sp>
      <p:pic>
        <p:nvPicPr>
          <p:cNvPr id="4" name="Content Placeholder 3" descr="A cartoon of a child looking at her reflection&#10;&#10;Description automatically generated">
            <a:extLst>
              <a:ext uri="{FF2B5EF4-FFF2-40B4-BE49-F238E27FC236}">
                <a16:creationId xmlns:a16="http://schemas.microsoft.com/office/drawing/2014/main" id="{C028835A-F755-7F9B-1865-6E45C2642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3437" y="5095"/>
            <a:ext cx="7200899" cy="3789106"/>
          </a:xfrm>
        </p:spPr>
      </p:pic>
    </p:spTree>
    <p:extLst>
      <p:ext uri="{BB962C8B-B14F-4D97-AF65-F5344CB8AC3E}">
        <p14:creationId xmlns:p14="http://schemas.microsoft.com/office/powerpoint/2010/main" val="2166589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E297C-DF57-AC5C-700A-5868E5337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397E9-A023-CC7E-26AF-B0F1B5E17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ea typeface="Calibri"/>
                <a:cs typeface="Calibri"/>
              </a:rPr>
              <a:t>                                                        Thursday </a:t>
            </a:r>
          </a:p>
        </p:txBody>
      </p:sp>
    </p:spTree>
    <p:extLst>
      <p:ext uri="{BB962C8B-B14F-4D97-AF65-F5344CB8AC3E}">
        <p14:creationId xmlns:p14="http://schemas.microsoft.com/office/powerpoint/2010/main" val="40137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EF712-0A15-B547-A001-4EF93FBC4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C853A-539D-AD4B-3D5A-7F814812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2847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 Light"/>
                <a:ea typeface="Calibri Light"/>
                <a:cs typeface="Calibri Light"/>
              </a:rPr>
              <a:t>Activity </a:t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 Light"/>
                <a:ea typeface="Calibri Light"/>
                <a:cs typeface="Calibri Light"/>
              </a:rPr>
            </a:b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 Light"/>
                <a:ea typeface="Calibri Light"/>
                <a:cs typeface="Calibri Light"/>
              </a:rPr>
            </a:br>
            <a:r>
              <a:rPr lang="en-US" b="1">
                <a:latin typeface="Calibri Light"/>
                <a:ea typeface="Calibri Light"/>
                <a:cs typeface="Calibri Light"/>
              </a:rPr>
              <a:t>Students to try and guess what is inside </a:t>
            </a: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b="1" dirty="0">
                <a:latin typeface="Calibri Light"/>
                <a:ea typeface="Calibri Light"/>
                <a:cs typeface="Calibri Light"/>
              </a:rPr>
              <a:t>the bag using their sense of hearing.</a:t>
            </a: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endParaRPr lang="en-US" b="1" dirty="0">
              <a:latin typeface="Calibri Light"/>
              <a:ea typeface="Calibri Light"/>
              <a:cs typeface="Calibri Light"/>
            </a:endParaRPr>
          </a:p>
        </p:txBody>
      </p:sp>
      <p:pic>
        <p:nvPicPr>
          <p:cNvPr id="4" name="Picture 3" descr="A cartoon of a child talking on his phone&#10;&#10;Description automatically generated">
            <a:extLst>
              <a:ext uri="{FF2B5EF4-FFF2-40B4-BE49-F238E27FC236}">
                <a16:creationId xmlns:a16="http://schemas.microsoft.com/office/drawing/2014/main" id="{11F87987-8F7C-07AF-7395-5395F9111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98" y="3901870"/>
            <a:ext cx="4442644" cy="261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95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C9817-539B-BF85-B8A6-1A0F3FD67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screenshot of a game&#10;&#10;Description automatically generated">
            <a:extLst>
              <a:ext uri="{FF2B5EF4-FFF2-40B4-BE49-F238E27FC236}">
                <a16:creationId xmlns:a16="http://schemas.microsoft.com/office/drawing/2014/main" id="{99F817E4-EFC0-5FAE-602E-BBF0E9540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560" y="100342"/>
            <a:ext cx="6293293" cy="6752356"/>
          </a:xfrm>
        </p:spPr>
      </p:pic>
    </p:spTree>
    <p:extLst>
      <p:ext uri="{BB962C8B-B14F-4D97-AF65-F5344CB8AC3E}">
        <p14:creationId xmlns:p14="http://schemas.microsoft.com/office/powerpoint/2010/main" val="167365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4D032-362D-A1C8-3AB8-CAE4CA12E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B83505B-E144-BC36-2BEF-48893CF69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8433" y="57210"/>
            <a:ext cx="5788642" cy="6579828"/>
          </a:xfrm>
        </p:spPr>
      </p:pic>
    </p:spTree>
    <p:extLst>
      <p:ext uri="{BB962C8B-B14F-4D97-AF65-F5344CB8AC3E}">
        <p14:creationId xmlns:p14="http://schemas.microsoft.com/office/powerpoint/2010/main" val="3982915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E2464-6BDB-DFCC-01C5-547482033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The Five Senses for Kids - Preschool Education">
            <a:hlinkClick r:id="" action="ppaction://media"/>
            <a:extLst>
              <a:ext uri="{FF2B5EF4-FFF2-40B4-BE49-F238E27FC236}">
                <a16:creationId xmlns:a16="http://schemas.microsoft.com/office/drawing/2014/main" id="{4C4D2F89-AC50-2B92-0CA3-D252C9466D1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62048" y="498270"/>
            <a:ext cx="8462962" cy="5678692"/>
          </a:xfrm>
        </p:spPr>
      </p:pic>
    </p:spTree>
    <p:extLst>
      <p:ext uri="{BB962C8B-B14F-4D97-AF65-F5344CB8AC3E}">
        <p14:creationId xmlns:p14="http://schemas.microsoft.com/office/powerpoint/2010/main" val="188617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B6AAA-3B93-E23A-FCD1-3FD6F5376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7807-2FE4-15A9-96B5-D4960FD1F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accent4">
                  <a:lumMod val="50000"/>
                </a:schemeClr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b="1" dirty="0">
              <a:solidFill>
                <a:schemeClr val="accent4">
                  <a:lumMod val="50000"/>
                </a:schemeClr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ea typeface="Calibri"/>
                <a:cs typeface="Calibri"/>
              </a:rPr>
              <a:t>                                           </a:t>
            </a:r>
            <a:endParaRPr lang="en-US">
              <a:solidFill>
                <a:schemeClr val="accent4">
                  <a:lumMod val="50000"/>
                </a:schemeClr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b="1" dirty="0">
              <a:solidFill>
                <a:schemeClr val="accent4">
                  <a:lumMod val="50000"/>
                </a:schemeClr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ea typeface="Calibri"/>
                <a:cs typeface="Calibri"/>
              </a:rPr>
              <a:t>                                                  Monday </a:t>
            </a:r>
            <a:endParaRPr lang="en-US" dirty="0">
              <a:solidFill>
                <a:schemeClr val="accent4">
                  <a:lumMod val="50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51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F5C39-3A5B-3676-87BC-06812833B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Five Senses: The Sense of Smell | Educational Videos for Kids">
            <a:hlinkClick r:id="" action="ppaction://media"/>
            <a:extLst>
              <a:ext uri="{FF2B5EF4-FFF2-40B4-BE49-F238E27FC236}">
                <a16:creationId xmlns:a16="http://schemas.microsoft.com/office/drawing/2014/main" id="{FC9092E6-4FF1-E2D1-E6E3-D7ADA7D12C1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24629" y="1026754"/>
            <a:ext cx="9347866" cy="5322273"/>
          </a:xfrm>
        </p:spPr>
      </p:pic>
    </p:spTree>
    <p:extLst>
      <p:ext uri="{BB962C8B-B14F-4D97-AF65-F5344CB8AC3E}">
        <p14:creationId xmlns:p14="http://schemas.microsoft.com/office/powerpoint/2010/main" val="1832347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79363-24D0-6065-ED4D-8937C6FEE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36374" cy="6020465"/>
          </a:xfrm>
        </p:spPr>
        <p:txBody>
          <a:bodyPr>
            <a:normAutofit/>
          </a:bodyPr>
          <a:lstStyle/>
          <a:p>
            <a:r>
              <a:rPr lang="en-US" sz="3200" b="1" dirty="0">
                <a:ea typeface="Calibri Light"/>
                <a:cs typeface="Calibri Light"/>
              </a:rPr>
              <a:t>       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a typeface="Calibri Light"/>
                <a:cs typeface="Calibri Light"/>
              </a:rPr>
              <a:t> Activity</a:t>
            </a:r>
            <a:br>
              <a:rPr lang="en-US" sz="3200" b="1" dirty="0">
                <a:ea typeface="Calibri Light"/>
                <a:cs typeface="Calibri Light"/>
              </a:rPr>
            </a:br>
            <a:br>
              <a:rPr lang="en-US" sz="3200" b="1" dirty="0">
                <a:ea typeface="Calibri Light"/>
                <a:cs typeface="Calibri Light"/>
              </a:rPr>
            </a:br>
            <a:r>
              <a:rPr lang="en-US" sz="3200" b="1" dirty="0">
                <a:ea typeface="Calibri Light"/>
                <a:cs typeface="Calibri Light"/>
              </a:rPr>
              <a:t>Students to try and guess what is inside the box using their sense of smell.</a:t>
            </a:r>
            <a:endParaRPr lang="en-US" sz="3200" b="1" dirty="0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35B57662-8DF3-822C-F4F0-3D5D97456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3739" y="-299"/>
            <a:ext cx="6401223" cy="6852998"/>
          </a:xfrm>
        </p:spPr>
      </p:pic>
    </p:spTree>
    <p:extLst>
      <p:ext uri="{BB962C8B-B14F-4D97-AF65-F5344CB8AC3E}">
        <p14:creationId xmlns:p14="http://schemas.microsoft.com/office/powerpoint/2010/main" val="2508112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67DFA-E8A5-A1C7-D3D6-C04F9F3DE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1995B-7094-1CFD-7A2E-015E86A33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ea typeface="Calibri"/>
                <a:cs typeface="Calibri"/>
              </a:rPr>
              <a:t>                                                Tuesday</a:t>
            </a:r>
          </a:p>
        </p:txBody>
      </p:sp>
    </p:spTree>
    <p:extLst>
      <p:ext uri="{BB962C8B-B14F-4D97-AF65-F5344CB8AC3E}">
        <p14:creationId xmlns:p14="http://schemas.microsoft.com/office/powerpoint/2010/main" val="898574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3DC1A-85C2-BC74-F673-FDCB7DC0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TOUCH ♫ | Five Senses Song | Wormhole Learning - Songs For Kids">
            <a:hlinkClick r:id="" action="ppaction://media"/>
            <a:extLst>
              <a:ext uri="{FF2B5EF4-FFF2-40B4-BE49-F238E27FC236}">
                <a16:creationId xmlns:a16="http://schemas.microsoft.com/office/drawing/2014/main" id="{03343323-350D-D1D5-6BB7-619D6578107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4855" y="940722"/>
            <a:ext cx="8880833" cy="5236241"/>
          </a:xfrm>
        </p:spPr>
      </p:pic>
    </p:spTree>
    <p:extLst>
      <p:ext uri="{BB962C8B-B14F-4D97-AF65-F5344CB8AC3E}">
        <p14:creationId xmlns:p14="http://schemas.microsoft.com/office/powerpoint/2010/main" val="2266460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78A9E-666B-FF9C-D18A-F7D961949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71" y="291383"/>
            <a:ext cx="3338053" cy="6352304"/>
          </a:xfrm>
        </p:spPr>
        <p:txBody>
          <a:bodyPr/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a typeface="Calibri Light"/>
                <a:cs typeface="Calibri Light"/>
              </a:rPr>
              <a:t>Activity </a:t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  <a:ea typeface="Calibri Light"/>
                <a:cs typeface="Calibri Light"/>
              </a:rPr>
            </a:br>
            <a:br>
              <a:rPr lang="en-US" sz="3200" b="1" dirty="0">
                <a:ea typeface="Calibri Light"/>
                <a:cs typeface="Calibri Light"/>
              </a:rPr>
            </a:br>
            <a:r>
              <a:rPr lang="en-US" sz="2800" b="1" dirty="0">
                <a:ea typeface="Calibri Light"/>
                <a:cs typeface="Calibri Light"/>
              </a:rPr>
              <a:t>Students to try and guess what is inside the bag using their sense of touch</a:t>
            </a:r>
            <a:r>
              <a:rPr lang="en-US" sz="2800" b="1" dirty="0">
                <a:solidFill>
                  <a:srgbClr val="000000"/>
                </a:solidFill>
                <a:ea typeface="Calibri Light"/>
                <a:cs typeface="Calibri Light"/>
              </a:rPr>
              <a:t>.</a:t>
            </a:r>
          </a:p>
        </p:txBody>
      </p:sp>
      <p:pic>
        <p:nvPicPr>
          <p:cNvPr id="4" name="Content Placeholder 3" descr="A red sack with a yellow bow&#10;&#10;Description automatically generated">
            <a:extLst>
              <a:ext uri="{FF2B5EF4-FFF2-40B4-BE49-F238E27FC236}">
                <a16:creationId xmlns:a16="http://schemas.microsoft.com/office/drawing/2014/main" id="{E1503689-87D3-2E97-8304-B6BF09371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2069" y="2454250"/>
            <a:ext cx="4033991" cy="3733185"/>
          </a:xfrm>
        </p:spPr>
      </p:pic>
    </p:spTree>
    <p:extLst>
      <p:ext uri="{BB962C8B-B14F-4D97-AF65-F5344CB8AC3E}">
        <p14:creationId xmlns:p14="http://schemas.microsoft.com/office/powerpoint/2010/main" val="850468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         Activity  Students to try and guess what is inside the box using their sense of smell.</vt:lpstr>
      <vt:lpstr>PowerPoint Presentation</vt:lpstr>
      <vt:lpstr>PowerPoint Presentation</vt:lpstr>
      <vt:lpstr>Activity   Students to try and guess what is inside the bag using their sense of touch.</vt:lpstr>
      <vt:lpstr>PowerPoint Presentation</vt:lpstr>
      <vt:lpstr>Students to compare how they look with a friend. Students can then group eachother depending on hair colour, eye colour and height. 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110</cp:revision>
  <dcterms:created xsi:type="dcterms:W3CDTF">2024-01-11T12:12:42Z</dcterms:created>
  <dcterms:modified xsi:type="dcterms:W3CDTF">2024-01-11T12:39:30Z</dcterms:modified>
</cp:coreProperties>
</file>