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51997-A169-44B0-9EBD-2FCB3BF1B5CE}" v="478" dt="2024-02-08T10:01:3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2NLHB4Gxg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DUrPaLQW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shooting a bow and pull a wheelbarrow&#10;&#10;Description automatically generated">
            <a:extLst>
              <a:ext uri="{FF2B5EF4-FFF2-40B4-BE49-F238E27FC236}">
                <a16:creationId xmlns:a16="http://schemas.microsoft.com/office/drawing/2014/main" id="{BCE95805-C3FC-AC85-914D-5A9EDC89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1" y="274248"/>
            <a:ext cx="10018502" cy="53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6F0-F3C9-CC2A-1C7E-554FF5E4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25B7-35CC-FB49-2C9F-C23AB7D4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                                                      </a:t>
            </a:r>
            <a:r>
              <a:rPr lang="en-US" sz="3200" dirty="0">
                <a:solidFill>
                  <a:schemeClr val="accent1"/>
                </a:solidFill>
              </a:rPr>
              <a:t>   Tuesday </a:t>
            </a:r>
          </a:p>
        </p:txBody>
      </p:sp>
    </p:spTree>
    <p:extLst>
      <p:ext uri="{BB962C8B-B14F-4D97-AF65-F5344CB8AC3E}">
        <p14:creationId xmlns:p14="http://schemas.microsoft.com/office/powerpoint/2010/main" val="358032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3712-ABF9-A380-0F02-44C88F11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                      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FC4A-92EC-E60D-5404-19968764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to roll a</a:t>
            </a:r>
          </a:p>
          <a:p>
            <a:pPr marL="0" indent="0">
              <a:buNone/>
            </a:pPr>
            <a:r>
              <a:rPr lang="en-US" dirty="0"/>
              <a:t> marble ball down a slope. </a:t>
            </a:r>
          </a:p>
          <a:p>
            <a:pPr marL="0" indent="0">
              <a:buNone/>
            </a:pPr>
            <a:r>
              <a:rPr lang="en-US" dirty="0"/>
              <a:t>First time by applying no force, </a:t>
            </a:r>
          </a:p>
          <a:p>
            <a:pPr marL="0" indent="0">
              <a:buNone/>
            </a:pPr>
            <a:r>
              <a:rPr lang="en-US" dirty="0"/>
              <a:t>second time apply a hard force.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Explain to students the harder</a:t>
            </a:r>
          </a:p>
          <a:p>
            <a:pPr marL="0" indent="0">
              <a:buNone/>
            </a:pPr>
            <a:r>
              <a:rPr lang="en-US" dirty="0"/>
              <a:t> the force the faster the ball will</a:t>
            </a:r>
          </a:p>
          <a:p>
            <a:pPr marL="0" indent="0">
              <a:buNone/>
            </a:pPr>
            <a:r>
              <a:rPr lang="en-US" dirty="0"/>
              <a:t> roll down the slope. </a:t>
            </a:r>
          </a:p>
        </p:txBody>
      </p:sp>
      <p:pic>
        <p:nvPicPr>
          <p:cNvPr id="4" name="Content Placeholder 3" descr="A person in a space suit jumping in a space shuttle&#10;&#10;Description automatically generated">
            <a:extLst>
              <a:ext uri="{FF2B5EF4-FFF2-40B4-BE49-F238E27FC236}">
                <a16:creationId xmlns:a16="http://schemas.microsoft.com/office/drawing/2014/main" id="{BAB43CEB-2CB0-585B-3C14-B385F217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97" y="75661"/>
            <a:ext cx="5852303" cy="67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8807-FA0E-49EF-4330-326E4BA6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4CB4B-7407-21AF-F756-4FCBAC4B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                                                   Wednesday</a:t>
            </a:r>
          </a:p>
        </p:txBody>
      </p:sp>
    </p:spTree>
    <p:extLst>
      <p:ext uri="{BB962C8B-B14F-4D97-AF65-F5344CB8AC3E}">
        <p14:creationId xmlns:p14="http://schemas.microsoft.com/office/powerpoint/2010/main" val="42869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B3F5-04DB-889F-7E69-B23936E7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2190-DAC4-6038-707C-E2BAFC94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groups, students to roll </a:t>
            </a:r>
          </a:p>
          <a:p>
            <a:pPr marL="0" indent="0">
              <a:buNone/>
            </a:pPr>
            <a:r>
              <a:rPr lang="en-US" dirty="0"/>
              <a:t>different objects down the </a:t>
            </a:r>
          </a:p>
          <a:p>
            <a:pPr marL="0" indent="0">
              <a:buNone/>
            </a:pPr>
            <a:r>
              <a:rPr lang="en-US" dirty="0"/>
              <a:t>slope and record their results.</a:t>
            </a:r>
          </a:p>
        </p:txBody>
      </p:sp>
      <p:pic>
        <p:nvPicPr>
          <p:cNvPr id="4" name="Content Placeholder 3" descr="A screenshot of a test&#10;&#10;Description automatically generated">
            <a:extLst>
              <a:ext uri="{FF2B5EF4-FFF2-40B4-BE49-F238E27FC236}">
                <a16:creationId xmlns:a16="http://schemas.microsoft.com/office/drawing/2014/main" id="{57B81A25-4425-1792-CF15-412B6C4E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37" y="0"/>
            <a:ext cx="6410863" cy="66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D165-C48F-3A76-12BE-AB3D161C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16298-3F20-8BAF-ED42-B580DF52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b="1">
                <a:solidFill>
                  <a:schemeClr val="accent1"/>
                </a:solidFill>
              </a:rPr>
              <a:t>                                                Lab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E797-4439-4CC8-B2DC-3D5330C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hand holding a toy car&#10;&#10;Description automatically generated">
            <a:extLst>
              <a:ext uri="{FF2B5EF4-FFF2-40B4-BE49-F238E27FC236}">
                <a16:creationId xmlns:a16="http://schemas.microsoft.com/office/drawing/2014/main" id="{46785463-13AB-A265-AED0-232739CE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51" y="6290"/>
            <a:ext cx="5661444" cy="683104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591B7-2655-B875-7105-22E2E4A9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B3C1-35F1-670C-3005-3D326BA0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Work, Force &amp; Energy | What Is Force? | Science For Kids | The Dr Binocs Show | Peekaboo Kidz">
            <a:hlinkClick r:id="" action="ppaction://media"/>
            <a:extLst>
              <a:ext uri="{FF2B5EF4-FFF2-40B4-BE49-F238E27FC236}">
                <a16:creationId xmlns:a16="http://schemas.microsoft.com/office/drawing/2014/main" id="{D70C610B-D072-E410-4EE4-132C01F32E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5065" y="114719"/>
            <a:ext cx="11453453" cy="6464809"/>
          </a:xfrm>
        </p:spPr>
      </p:pic>
    </p:spTree>
    <p:extLst>
      <p:ext uri="{BB962C8B-B14F-4D97-AF65-F5344CB8AC3E}">
        <p14:creationId xmlns:p14="http://schemas.microsoft.com/office/powerpoint/2010/main" val="290495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13FD-74B5-0604-3CEB-EE128110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book&#10;&#10;Description automatically generated">
            <a:extLst>
              <a:ext uri="{FF2B5EF4-FFF2-40B4-BE49-F238E27FC236}">
                <a16:creationId xmlns:a16="http://schemas.microsoft.com/office/drawing/2014/main" id="{F5E4BD09-E25A-F70B-E5A8-2E35B9332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815" y="-1542"/>
            <a:ext cx="6168066" cy="6869861"/>
          </a:xfrm>
        </p:spPr>
      </p:pic>
    </p:spTree>
    <p:extLst>
      <p:ext uri="{BB962C8B-B14F-4D97-AF65-F5344CB8AC3E}">
        <p14:creationId xmlns:p14="http://schemas.microsoft.com/office/powerpoint/2010/main" val="155581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4A76-189F-9A2E-D010-78C86D58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1DBD9EB-817F-18F6-57A8-D1572A0A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590" y="-93378"/>
            <a:ext cx="6828706" cy="6952890"/>
          </a:xfrm>
        </p:spPr>
      </p:pic>
    </p:spTree>
    <p:extLst>
      <p:ext uri="{BB962C8B-B14F-4D97-AF65-F5344CB8AC3E}">
        <p14:creationId xmlns:p14="http://schemas.microsoft.com/office/powerpoint/2010/main" val="124343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72DC-9627-928E-19F6-B4CF0B40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                          </a:t>
            </a:r>
            <a:r>
              <a:rPr lang="en-US" dirty="0">
                <a:solidFill>
                  <a:schemeClr val="accent1"/>
                </a:solidFill>
              </a:rPr>
              <a:t>          Activity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9B2D-BC04-30B4-D8C3-BA6869C5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Give students playdough to roll and ask if it has changed size and shape. Students to apply force and explain how it has changed shape and size.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(Take pictures).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7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9C40-3983-EA54-F652-C0CF6E52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B0D4-2204-9ABE-09A9-813C8CF3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</a:t>
            </a:r>
            <a:r>
              <a:rPr lang="en-US" b="1" dirty="0">
                <a:solidFill>
                  <a:schemeClr val="accent1"/>
                </a:solidFill>
              </a:rPr>
              <a:t>              Monday</a:t>
            </a:r>
          </a:p>
        </p:txBody>
      </p:sp>
    </p:spTree>
    <p:extLst>
      <p:ext uri="{BB962C8B-B14F-4D97-AF65-F5344CB8AC3E}">
        <p14:creationId xmlns:p14="http://schemas.microsoft.com/office/powerpoint/2010/main" val="212293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8D25-11D3-D0DC-A1C5-46E3931F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Push and Pull for Kids">
            <a:hlinkClick r:id="" action="ppaction://media"/>
            <a:extLst>
              <a:ext uri="{FF2B5EF4-FFF2-40B4-BE49-F238E27FC236}">
                <a16:creationId xmlns:a16="http://schemas.microsoft.com/office/drawing/2014/main" id="{07A4838E-3444-BC4B-B495-18BAD4AC53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134600" cy="5726436"/>
          </a:xfrm>
        </p:spPr>
      </p:pic>
    </p:spTree>
    <p:extLst>
      <p:ext uri="{BB962C8B-B14F-4D97-AF65-F5344CB8AC3E}">
        <p14:creationId xmlns:p14="http://schemas.microsoft.com/office/powerpoint/2010/main" val="145055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BA69-2121-186A-FB78-54A64A93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                  </a:t>
            </a:r>
            <a:r>
              <a:rPr lang="en-US" dirty="0">
                <a:solidFill>
                  <a:schemeClr val="accent1"/>
                </a:solidFill>
              </a:rPr>
              <a:t>     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BB9E-93FC-7114-7729-A2A0F28B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8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Students to go to the garden and play tug of war </a:t>
            </a:r>
            <a:r>
              <a:rPr lang="en-US" sz="3600" dirty="0">
                <a:highlight>
                  <a:srgbClr val="FFFF00"/>
                </a:highlight>
              </a:rPr>
              <a:t>(Take pictures).</a:t>
            </a:r>
          </a:p>
        </p:txBody>
      </p:sp>
      <p:pic>
        <p:nvPicPr>
          <p:cNvPr id="5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BE37F904-6FE7-AF0D-6B12-DFE9EEB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035" y="-6395"/>
            <a:ext cx="6392533" cy="6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123</Words>
  <Application>Microsoft Office PowerPoint</Application>
  <PresentationFormat>Widescreen</PresentationFormat>
  <Paragraphs>40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                            Activity </vt:lpstr>
      <vt:lpstr>PowerPoint Presentation</vt:lpstr>
      <vt:lpstr>PowerPoint Presentation</vt:lpstr>
      <vt:lpstr>                            Activity</vt:lpstr>
      <vt:lpstr>PowerPoint Presentation</vt:lpstr>
      <vt:lpstr>                         Activity </vt:lpstr>
      <vt:lpstr>PowerPoint Presentation</vt:lpstr>
      <vt:lpstr>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 SHOP</cp:lastModifiedBy>
  <cp:revision>116</cp:revision>
  <dcterms:created xsi:type="dcterms:W3CDTF">2024-02-08T05:57:05Z</dcterms:created>
  <dcterms:modified xsi:type="dcterms:W3CDTF">2024-02-08T10:18:33Z</dcterms:modified>
</cp:coreProperties>
</file>