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1" r:id="rId3"/>
    <p:sldId id="272" r:id="rId4"/>
    <p:sldId id="273" r:id="rId5"/>
    <p:sldId id="274" r:id="rId6"/>
    <p:sldId id="275" r:id="rId7"/>
    <p:sldId id="276" r:id="rId8"/>
    <p:sldId id="278" r:id="rId9"/>
    <p:sldId id="277" r:id="rId10"/>
    <p:sldId id="279" r:id="rId11"/>
    <p:sldId id="280" r:id="rId12"/>
    <p:sldId id="281" r:id="rId13"/>
    <p:sldId id="282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itchFamily="2" charset="0"/>
      <p:regular r:id="rId22"/>
      <p:bold r:id="rId23"/>
    </p:embeddedFont>
    <p:embeddedFont>
      <p:font typeface="Twinkl SemiBold" pitchFamily="2" charset="0"/>
      <p:bold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00FFFF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08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083" y="86"/>
      </p:cViewPr>
      <p:guideLst>
        <p:guide orient="horz" pos="2160"/>
        <p:guide pos="2880"/>
        <p:guide pos="340"/>
        <p:guide orient="horz" pos="3974"/>
        <p:guide pos="5443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0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2CB1AB-1563-48CE-9375-4970EC91B2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BB4C4A-2208-4F34-B2B3-7A1805597F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DE5F7C-750D-4E42-8210-A4EF7EF95BDE}" type="datetimeFigureOut">
              <a:rPr lang="en-GB"/>
              <a:pPr>
                <a:defRPr/>
              </a:pPr>
              <a:t>10/09/2021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6C936-0FCB-41C9-B8D0-F0A6C3C65F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9E4BEC-164F-4111-B5C1-80EDCF76A2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7DB4593-F35A-49B7-AF0F-65DE1DEEE6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C67A35-C726-497E-B569-23E7723482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EC2DA-0C87-442A-B1A2-C86C6E4F78E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B023DA-7251-4EE9-A8D4-A84D911CAED7}" type="datetimeFigureOut">
              <a:rPr lang="en-GB"/>
              <a:pPr>
                <a:defRPr/>
              </a:pPr>
              <a:t>10/09/2021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5382DF1-7F1C-4F41-BD57-A29BFC2FBE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5308DBD-50CD-4D1D-9AE5-75320386F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457B7-1E6A-44F7-A6B7-E3C754CDCB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B0790-767B-4C54-9DB5-39072C99E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3B720D7-3EE5-4FF8-B26B-3D069113CDA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01BAA19-AC9D-4309-BC9C-8B534A0DBB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05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6A4522D-137F-45EE-B98D-E15D10AF9A8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F9C8558-0634-4A3C-819B-CA8E884BEF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15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A2D83E0-74A5-46B8-A401-3F3D784CAC8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4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A1E7EBA-9F24-4FCF-9E2C-A2196EE12354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88CC89C-2FC1-43D1-8CA1-AF5135451CEB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FEA19C-D221-42F6-970B-5ACE1870BE2E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68ADC9-28D0-4071-8D64-D55D25169C59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A134F788-FB19-409F-981D-7A3A10FB834E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12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B98FD68-5C75-4671-A66C-A59AA8697D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83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C5CBD58-E725-4EC8-B7E3-468B613C0F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29F07B8-583D-4DA6-A9A4-6AABBB4F28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>
            <a:extLst>
              <a:ext uri="{FF2B5EF4-FFF2-40B4-BE49-F238E27FC236}">
                <a16:creationId xmlns:a16="http://schemas.microsoft.com/office/drawing/2014/main" id="{4FCD91AF-F79F-4449-8C99-0FC98641C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777048-63DA-46D0-84E8-79370F3E1BA5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7412" name="Group 5">
            <a:extLst>
              <a:ext uri="{FF2B5EF4-FFF2-40B4-BE49-F238E27FC236}">
                <a16:creationId xmlns:a16="http://schemas.microsoft.com/office/drawing/2014/main" id="{D826BC5F-967C-4024-919A-FEFD3943B0AD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7BE2F1-670A-4B26-B27D-3F2EE5A7A2A8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7E1663-944C-4085-A4B3-2F36A3FD959B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3C5BA-5F81-4A7B-91CC-C11119F2878F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j">
            <a:extLst>
              <a:ext uri="{FF2B5EF4-FFF2-40B4-BE49-F238E27FC236}">
                <a16:creationId xmlns:a16="http://schemas.microsoft.com/office/drawing/2014/main" id="{F2CBE5BF-204C-4839-9F02-834FAED04A95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17" name="m">
            <a:extLst>
              <a:ext uri="{FF2B5EF4-FFF2-40B4-BE49-F238E27FC236}">
                <a16:creationId xmlns:a16="http://schemas.microsoft.com/office/drawing/2014/main" id="{CBCB8D6F-BB29-43B4-AF67-A5FEA0AC23E8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7DF81F-DD9B-4C28-A7E1-6F8CC426C113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563898-6898-4B7A-AECB-921014CD3239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0C445D-47B7-4DF7-9A21-FEF1DE53760D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26EC2E3-DE53-46AB-BCF0-271DF3D96BF5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s">
            <a:extLst>
              <a:ext uri="{FF2B5EF4-FFF2-40B4-BE49-F238E27FC236}">
                <a16:creationId xmlns:a16="http://schemas.microsoft.com/office/drawing/2014/main" id="{07D0A0DD-FE83-4345-BA5A-69CFF4BA757E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c">
            <a:extLst>
              <a:ext uri="{FF2B5EF4-FFF2-40B4-BE49-F238E27FC236}">
                <a16:creationId xmlns:a16="http://schemas.microsoft.com/office/drawing/2014/main" id="{BD13EBED-C6ED-4AB2-94B4-C3126EB69984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7" name="b">
            <a:extLst>
              <a:ext uri="{FF2B5EF4-FFF2-40B4-BE49-F238E27FC236}">
                <a16:creationId xmlns:a16="http://schemas.microsoft.com/office/drawing/2014/main" id="{6B6D0113-AAB8-419B-B460-3C1F5D1007DA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8" name="z">
            <a:extLst>
              <a:ext uri="{FF2B5EF4-FFF2-40B4-BE49-F238E27FC236}">
                <a16:creationId xmlns:a16="http://schemas.microsoft.com/office/drawing/2014/main" id="{899F4AA7-892C-4A8D-8717-408DFFCA7AAB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</a:rPr>
              <a:t>z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29" name="o">
            <a:extLst>
              <a:ext uri="{FF2B5EF4-FFF2-40B4-BE49-F238E27FC236}">
                <a16:creationId xmlns:a16="http://schemas.microsoft.com/office/drawing/2014/main" id="{CB491BF0-0159-4417-89DF-C4078991C09B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" name="d">
            <a:extLst>
              <a:ext uri="{FF2B5EF4-FFF2-40B4-BE49-F238E27FC236}">
                <a16:creationId xmlns:a16="http://schemas.microsoft.com/office/drawing/2014/main" id="{83B60FF9-F099-4D26-ACA5-3041E9C28C04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f">
            <a:extLst>
              <a:ext uri="{FF2B5EF4-FFF2-40B4-BE49-F238E27FC236}">
                <a16:creationId xmlns:a16="http://schemas.microsoft.com/office/drawing/2014/main" id="{9FA87AB8-F464-439C-BEB2-D80A1E5C8F77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2" name="l">
            <a:extLst>
              <a:ext uri="{FF2B5EF4-FFF2-40B4-BE49-F238E27FC236}">
                <a16:creationId xmlns:a16="http://schemas.microsoft.com/office/drawing/2014/main" id="{0F246128-AE85-4B70-8FE8-CE6D3FD42672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3" name="a">
            <a:extLst>
              <a:ext uri="{FF2B5EF4-FFF2-40B4-BE49-F238E27FC236}">
                <a16:creationId xmlns:a16="http://schemas.microsoft.com/office/drawing/2014/main" id="{49BFAADA-99AD-4A2B-9783-AD1933D40047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g">
            <a:extLst>
              <a:ext uri="{FF2B5EF4-FFF2-40B4-BE49-F238E27FC236}">
                <a16:creationId xmlns:a16="http://schemas.microsoft.com/office/drawing/2014/main" id="{A805D9DE-FBBB-4A87-AA52-FE289ADDF4F7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3" name="Reveal Answer">
            <a:extLst>
              <a:ext uri="{FF2B5EF4-FFF2-40B4-BE49-F238E27FC236}">
                <a16:creationId xmlns:a16="http://schemas.microsoft.com/office/drawing/2014/main" id="{14744AAA-E974-4509-80D1-FCE0014526F4}"/>
              </a:ext>
            </a:extLst>
          </p:cNvPr>
          <p:cNvSpPr/>
          <p:nvPr/>
        </p:nvSpPr>
        <p:spPr>
          <a:xfrm>
            <a:off x="755650" y="1389063"/>
            <a:ext cx="977900" cy="977900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Reveal Answer</a:t>
            </a:r>
          </a:p>
        </p:txBody>
      </p:sp>
      <p:pic>
        <p:nvPicPr>
          <p:cNvPr id="17430" name="Picture 33">
            <a:extLst>
              <a:ext uri="{FF2B5EF4-FFF2-40B4-BE49-F238E27FC236}">
                <a16:creationId xmlns:a16="http://schemas.microsoft.com/office/drawing/2014/main" id="{7C9D64E4-2DB2-4BA8-98B6-D334E2055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366963"/>
            <a:ext cx="2008187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D669EB65-2E58-4501-AE7E-4D0B44720AF6}"/>
              </a:ext>
            </a:extLst>
          </p:cNvPr>
          <p:cNvSpPr/>
          <p:nvPr/>
        </p:nvSpPr>
        <p:spPr>
          <a:xfrm>
            <a:off x="5267737" y="1899920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F4D59842-8991-460A-959A-8760168E44F8}"/>
              </a:ext>
            </a:extLst>
          </p:cNvPr>
          <p:cNvSpPr/>
          <p:nvPr/>
        </p:nvSpPr>
        <p:spPr>
          <a:xfrm>
            <a:off x="6253797" y="1857058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A4CF36CE-40F0-444A-8B94-C69099A87A5A}"/>
              </a:ext>
            </a:extLst>
          </p:cNvPr>
          <p:cNvSpPr/>
          <p:nvPr/>
        </p:nvSpPr>
        <p:spPr>
          <a:xfrm>
            <a:off x="6245225" y="276828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954F4E06-E850-4BDC-BFD2-49AE49EB027A}"/>
              </a:ext>
            </a:extLst>
          </p:cNvPr>
          <p:cNvSpPr/>
          <p:nvPr/>
        </p:nvSpPr>
        <p:spPr>
          <a:xfrm>
            <a:off x="7233285" y="276828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FF312470-71B8-49E8-8A4E-6C719262C8EB}"/>
              </a:ext>
            </a:extLst>
          </p:cNvPr>
          <p:cNvSpPr/>
          <p:nvPr/>
        </p:nvSpPr>
        <p:spPr>
          <a:xfrm>
            <a:off x="5265737" y="369633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FF3A3E34-017B-4574-A7DA-3BF3480F3DE7}"/>
              </a:ext>
            </a:extLst>
          </p:cNvPr>
          <p:cNvSpPr/>
          <p:nvPr/>
        </p:nvSpPr>
        <p:spPr>
          <a:xfrm>
            <a:off x="6253797" y="3667126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B5C2251A-736B-4F6F-9A1C-6845A4581141}"/>
              </a:ext>
            </a:extLst>
          </p:cNvPr>
          <p:cNvSpPr/>
          <p:nvPr/>
        </p:nvSpPr>
        <p:spPr>
          <a:xfrm>
            <a:off x="7209028" y="3679508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5F22F923-D857-47AD-9F3C-3A96C2F5E71B}"/>
              </a:ext>
            </a:extLst>
          </p:cNvPr>
          <p:cNvSpPr/>
          <p:nvPr/>
        </p:nvSpPr>
        <p:spPr>
          <a:xfrm>
            <a:off x="6272212" y="4578351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345B4F3D-8143-4595-A06B-0A9BA3742D29}"/>
              </a:ext>
            </a:extLst>
          </p:cNvPr>
          <p:cNvSpPr/>
          <p:nvPr/>
        </p:nvSpPr>
        <p:spPr>
          <a:xfrm>
            <a:off x="7241857" y="4601370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56C041-2EE2-4909-9924-7CDE6547E751}"/>
              </a:ext>
            </a:extLst>
          </p:cNvPr>
          <p:cNvGrpSpPr/>
          <p:nvPr/>
        </p:nvGrpSpPr>
        <p:grpSpPr>
          <a:xfrm>
            <a:off x="1005935" y="4970209"/>
            <a:ext cx="3584575" cy="1130300"/>
            <a:chOff x="1157288" y="5116513"/>
            <a:chExt cx="3584575" cy="11303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C32C7C9-EE1E-43C1-B98F-B9A5EC05444A}"/>
                </a:ext>
              </a:extLst>
            </p:cNvPr>
            <p:cNvSpPr/>
            <p:nvPr/>
          </p:nvSpPr>
          <p:spPr>
            <a:xfrm>
              <a:off x="3544888" y="5116513"/>
              <a:ext cx="1196975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B6F80A3-8A44-4183-BF93-69F48D7E0F24}"/>
                </a:ext>
              </a:extLst>
            </p:cNvPr>
            <p:cNvSpPr/>
            <p:nvPr/>
          </p:nvSpPr>
          <p:spPr>
            <a:xfrm>
              <a:off x="1157288" y="5116513"/>
              <a:ext cx="1193800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j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E948E6B-01A2-47E4-B7E9-B6F45223A620}"/>
                </a:ext>
              </a:extLst>
            </p:cNvPr>
            <p:cNvSpPr/>
            <p:nvPr/>
          </p:nvSpPr>
          <p:spPr>
            <a:xfrm>
              <a:off x="2351088" y="5116513"/>
              <a:ext cx="1195387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>
            <a:extLst>
              <a:ext uri="{FF2B5EF4-FFF2-40B4-BE49-F238E27FC236}">
                <a16:creationId xmlns:a16="http://schemas.microsoft.com/office/drawing/2014/main" id="{6438DDF3-51D5-4616-8617-978585A37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A33D42-6EC8-4130-8FE2-C522716E6869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8436" name="Group 5">
            <a:extLst>
              <a:ext uri="{FF2B5EF4-FFF2-40B4-BE49-F238E27FC236}">
                <a16:creationId xmlns:a16="http://schemas.microsoft.com/office/drawing/2014/main" id="{9275837A-FE1E-4873-88ED-7D164C2FC03B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B6C81E-0DAD-42D9-BD01-3C7EC9AE0A9E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7FCE71-8587-425C-A1A6-EF55A5EFC290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7167C3-E41F-444B-9047-E0CE88B1EB08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e">
            <a:extLst>
              <a:ext uri="{FF2B5EF4-FFF2-40B4-BE49-F238E27FC236}">
                <a16:creationId xmlns:a16="http://schemas.microsoft.com/office/drawing/2014/main" id="{9D18C54C-D0A7-4824-B84F-C66196CE1EE8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7" name="t">
            <a:extLst>
              <a:ext uri="{FF2B5EF4-FFF2-40B4-BE49-F238E27FC236}">
                <a16:creationId xmlns:a16="http://schemas.microsoft.com/office/drawing/2014/main" id="{9801BB64-421D-44C6-8258-2BD728C77F6A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016CBE-BE98-409B-ADC7-4617A3507199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B58B27-EEB3-483F-95E7-801D3BCDCFBA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89DEF9-9172-4FA9-A61C-E7A929D10C89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6C2DD7-42BE-47D0-AE6A-AA615581F48A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m">
            <a:extLst>
              <a:ext uri="{FF2B5EF4-FFF2-40B4-BE49-F238E27FC236}">
                <a16:creationId xmlns:a16="http://schemas.microsoft.com/office/drawing/2014/main" id="{FCF7DD10-D976-4A83-85E8-F988F673FEF1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6" name="c">
            <a:extLst>
              <a:ext uri="{FF2B5EF4-FFF2-40B4-BE49-F238E27FC236}">
                <a16:creationId xmlns:a16="http://schemas.microsoft.com/office/drawing/2014/main" id="{458654FC-C102-46AF-8AA1-01C386045806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7" name="b">
            <a:extLst>
              <a:ext uri="{FF2B5EF4-FFF2-40B4-BE49-F238E27FC236}">
                <a16:creationId xmlns:a16="http://schemas.microsoft.com/office/drawing/2014/main" id="{F15C6927-80F3-40C1-BD59-316F53D12184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8" name="s">
            <a:extLst>
              <a:ext uri="{FF2B5EF4-FFF2-40B4-BE49-F238E27FC236}">
                <a16:creationId xmlns:a16="http://schemas.microsoft.com/office/drawing/2014/main" id="{B55DEDCA-B6AD-42FA-8383-57D7E80ADBFF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9" name="o">
            <a:extLst>
              <a:ext uri="{FF2B5EF4-FFF2-40B4-BE49-F238E27FC236}">
                <a16:creationId xmlns:a16="http://schemas.microsoft.com/office/drawing/2014/main" id="{8F4BA5A4-F754-4794-B34C-CC6D52351349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" name="d">
            <a:extLst>
              <a:ext uri="{FF2B5EF4-FFF2-40B4-BE49-F238E27FC236}">
                <a16:creationId xmlns:a16="http://schemas.microsoft.com/office/drawing/2014/main" id="{08C32725-17F2-4629-B16A-E2200432ECF4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f">
            <a:extLst>
              <a:ext uri="{FF2B5EF4-FFF2-40B4-BE49-F238E27FC236}">
                <a16:creationId xmlns:a16="http://schemas.microsoft.com/office/drawing/2014/main" id="{FCEC8042-3E00-47B4-AEAA-18897FA6200B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2" name="a">
            <a:extLst>
              <a:ext uri="{FF2B5EF4-FFF2-40B4-BE49-F238E27FC236}">
                <a16:creationId xmlns:a16="http://schemas.microsoft.com/office/drawing/2014/main" id="{1454CBFD-FDC9-4538-8B20-E2FB300A707D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i">
            <a:extLst>
              <a:ext uri="{FF2B5EF4-FFF2-40B4-BE49-F238E27FC236}">
                <a16:creationId xmlns:a16="http://schemas.microsoft.com/office/drawing/2014/main" id="{9C831165-225E-4411-8C3A-291E6D6CF064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6" name="g">
            <a:extLst>
              <a:ext uri="{FF2B5EF4-FFF2-40B4-BE49-F238E27FC236}">
                <a16:creationId xmlns:a16="http://schemas.microsoft.com/office/drawing/2014/main" id="{E8BB0D76-95E7-4E0E-BD50-8F6F5379BA90}"/>
              </a:ext>
            </a:extLst>
          </p:cNvPr>
          <p:cNvSpPr/>
          <p:nvPr/>
        </p:nvSpPr>
        <p:spPr>
          <a:xfrm>
            <a:off x="5343271" y="3769868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3" name="answer">
            <a:extLst>
              <a:ext uri="{FF2B5EF4-FFF2-40B4-BE49-F238E27FC236}">
                <a16:creationId xmlns:a16="http://schemas.microsoft.com/office/drawing/2014/main" id="{5A5D6236-146B-4FB6-9F97-2B6E28B56DBE}"/>
              </a:ext>
            </a:extLst>
          </p:cNvPr>
          <p:cNvSpPr/>
          <p:nvPr/>
        </p:nvSpPr>
        <p:spPr>
          <a:xfrm>
            <a:off x="755650" y="1389063"/>
            <a:ext cx="977900" cy="977900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Reveal Answer</a:t>
            </a:r>
          </a:p>
        </p:txBody>
      </p:sp>
      <p:pic>
        <p:nvPicPr>
          <p:cNvPr id="18454" name="Picture 33">
            <a:extLst>
              <a:ext uri="{FF2B5EF4-FFF2-40B4-BE49-F238E27FC236}">
                <a16:creationId xmlns:a16="http://schemas.microsoft.com/office/drawing/2014/main" id="{7BB5F57B-58A3-4C45-B02C-3893447FD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2543175"/>
            <a:ext cx="2447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01CB2CBE-2412-49B7-81B5-495CDACE3477}"/>
              </a:ext>
            </a:extLst>
          </p:cNvPr>
          <p:cNvSpPr/>
          <p:nvPr/>
        </p:nvSpPr>
        <p:spPr>
          <a:xfrm>
            <a:off x="5300345" y="1867377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6287C7A8-F242-4EDB-9A21-2E0FD2BCB29B}"/>
              </a:ext>
            </a:extLst>
          </p:cNvPr>
          <p:cNvSpPr/>
          <p:nvPr/>
        </p:nvSpPr>
        <p:spPr>
          <a:xfrm>
            <a:off x="7223887" y="1867377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7A0A4C7F-24A0-4265-98DE-F98D35D69EBA}"/>
              </a:ext>
            </a:extLst>
          </p:cNvPr>
          <p:cNvSpPr/>
          <p:nvPr/>
        </p:nvSpPr>
        <p:spPr>
          <a:xfrm>
            <a:off x="5276882" y="276828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1DA16B88-9A81-46C6-8FD8-FC27FC304DE9}"/>
              </a:ext>
            </a:extLst>
          </p:cNvPr>
          <p:cNvSpPr/>
          <p:nvPr/>
        </p:nvSpPr>
        <p:spPr>
          <a:xfrm>
            <a:off x="7215822" y="2771316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9312A27E-283E-4CA1-9B52-4E7B31C79274}"/>
              </a:ext>
            </a:extLst>
          </p:cNvPr>
          <p:cNvSpPr/>
          <p:nvPr/>
        </p:nvSpPr>
        <p:spPr>
          <a:xfrm>
            <a:off x="5300282" y="3722370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8D96D279-2D3A-4542-AD4D-A45391A07F89}"/>
              </a:ext>
            </a:extLst>
          </p:cNvPr>
          <p:cNvSpPr/>
          <p:nvPr/>
        </p:nvSpPr>
        <p:spPr>
          <a:xfrm>
            <a:off x="6237383" y="3710178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54B1AA2F-14A4-44C7-B9F5-159223787E6B}"/>
              </a:ext>
            </a:extLst>
          </p:cNvPr>
          <p:cNvSpPr/>
          <p:nvPr/>
        </p:nvSpPr>
        <p:spPr>
          <a:xfrm>
            <a:off x="7246334" y="3710178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23396735-2F16-4C3E-AEA5-3C614FB69C38}"/>
              </a:ext>
            </a:extLst>
          </p:cNvPr>
          <p:cNvSpPr/>
          <p:nvPr/>
        </p:nvSpPr>
        <p:spPr>
          <a:xfrm>
            <a:off x="6304137" y="4565936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1E9D9AE7-CC65-4638-8444-97B22065214E}"/>
              </a:ext>
            </a:extLst>
          </p:cNvPr>
          <p:cNvSpPr/>
          <p:nvPr/>
        </p:nvSpPr>
        <p:spPr>
          <a:xfrm>
            <a:off x="7223887" y="4585304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4D7875-07E8-4F3D-8692-6259E8E9B1D5}"/>
              </a:ext>
            </a:extLst>
          </p:cNvPr>
          <p:cNvGrpSpPr/>
          <p:nvPr/>
        </p:nvGrpSpPr>
        <p:grpSpPr>
          <a:xfrm>
            <a:off x="1008412" y="4964113"/>
            <a:ext cx="3584575" cy="1130300"/>
            <a:chOff x="1157288" y="5116513"/>
            <a:chExt cx="3584575" cy="11303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623E549-05AE-4543-9FF8-692F2921D699}"/>
                </a:ext>
              </a:extLst>
            </p:cNvPr>
            <p:cNvSpPr/>
            <p:nvPr/>
          </p:nvSpPr>
          <p:spPr>
            <a:xfrm>
              <a:off x="3544888" y="5116513"/>
              <a:ext cx="1196975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61ECC4A-B19A-4409-B958-72E4ED05EB98}"/>
                </a:ext>
              </a:extLst>
            </p:cNvPr>
            <p:cNvSpPr/>
            <p:nvPr/>
          </p:nvSpPr>
          <p:spPr>
            <a:xfrm>
              <a:off x="1157288" y="5116513"/>
              <a:ext cx="1193800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0A2E8A-8985-48F3-91EC-302D318F11C9}"/>
                </a:ext>
              </a:extLst>
            </p:cNvPr>
            <p:cNvSpPr/>
            <p:nvPr/>
          </p:nvSpPr>
          <p:spPr>
            <a:xfrm>
              <a:off x="2351088" y="5116513"/>
              <a:ext cx="1195387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5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>
            <a:extLst>
              <a:ext uri="{FF2B5EF4-FFF2-40B4-BE49-F238E27FC236}">
                <a16:creationId xmlns:a16="http://schemas.microsoft.com/office/drawing/2014/main" id="{59243A97-4A31-42DD-A723-493EE4CB3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84A906-195D-4A79-9CED-2A0B9A9D8471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9460" name="Group 5">
            <a:extLst>
              <a:ext uri="{FF2B5EF4-FFF2-40B4-BE49-F238E27FC236}">
                <a16:creationId xmlns:a16="http://schemas.microsoft.com/office/drawing/2014/main" id="{E2DBD50A-6571-499E-A836-ABEDF89676F9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0571C0-C029-4C33-8BA6-7E1275637266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2F7A18-0676-4163-9FD6-91073FEEAB00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D2D9A3-CB44-46C2-948C-CF7F661DA603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e">
            <a:extLst>
              <a:ext uri="{FF2B5EF4-FFF2-40B4-BE49-F238E27FC236}">
                <a16:creationId xmlns:a16="http://schemas.microsoft.com/office/drawing/2014/main" id="{ADE4777E-C5C4-452E-9B04-CD143A268370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7" name="n">
            <a:extLst>
              <a:ext uri="{FF2B5EF4-FFF2-40B4-BE49-F238E27FC236}">
                <a16:creationId xmlns:a16="http://schemas.microsoft.com/office/drawing/2014/main" id="{606A2CB6-19F2-4ED9-8B1A-5A427C25047E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2A9A3C-D070-4DBF-8539-9A53C663C2D6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DE12BB-DE22-44D3-8824-113C4F214B2B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436135-B134-4606-9C17-DEFDE917A341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322D372-CB5B-42F6-BB91-231700A7EDAF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s">
            <a:extLst>
              <a:ext uri="{FF2B5EF4-FFF2-40B4-BE49-F238E27FC236}">
                <a16:creationId xmlns:a16="http://schemas.microsoft.com/office/drawing/2014/main" id="{826EA14B-BC1F-406C-B7FE-2C0B2614075A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c">
            <a:extLst>
              <a:ext uri="{FF2B5EF4-FFF2-40B4-BE49-F238E27FC236}">
                <a16:creationId xmlns:a16="http://schemas.microsoft.com/office/drawing/2014/main" id="{6AD3B3F7-063A-43CF-9B7A-DB780DB48ED1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7" name="b">
            <a:extLst>
              <a:ext uri="{FF2B5EF4-FFF2-40B4-BE49-F238E27FC236}">
                <a16:creationId xmlns:a16="http://schemas.microsoft.com/office/drawing/2014/main" id="{C22ED568-1C09-410B-AAAF-78E096EDE385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8" name="g">
            <a:extLst>
              <a:ext uri="{FF2B5EF4-FFF2-40B4-BE49-F238E27FC236}">
                <a16:creationId xmlns:a16="http://schemas.microsoft.com/office/drawing/2014/main" id="{0125C110-2513-4996-8C5C-D72D4BB303D0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9" name="a">
            <a:extLst>
              <a:ext uri="{FF2B5EF4-FFF2-40B4-BE49-F238E27FC236}">
                <a16:creationId xmlns:a16="http://schemas.microsoft.com/office/drawing/2014/main" id="{FBE5ACE7-CF20-40B6-9544-5C27B52CEFEE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m">
            <a:extLst>
              <a:ext uri="{FF2B5EF4-FFF2-40B4-BE49-F238E27FC236}">
                <a16:creationId xmlns:a16="http://schemas.microsoft.com/office/drawing/2014/main" id="{222F5EF2-F9BE-420D-A401-519C8072D4F3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31" name="f">
            <a:extLst>
              <a:ext uri="{FF2B5EF4-FFF2-40B4-BE49-F238E27FC236}">
                <a16:creationId xmlns:a16="http://schemas.microsoft.com/office/drawing/2014/main" id="{C4D40E3F-9F19-4369-83F2-1E28F339CE08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2" name="l">
            <a:extLst>
              <a:ext uri="{FF2B5EF4-FFF2-40B4-BE49-F238E27FC236}">
                <a16:creationId xmlns:a16="http://schemas.microsoft.com/office/drawing/2014/main" id="{64F001D5-A55B-4EC2-B8DA-11DB12853C45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3" name="i">
            <a:extLst>
              <a:ext uri="{FF2B5EF4-FFF2-40B4-BE49-F238E27FC236}">
                <a16:creationId xmlns:a16="http://schemas.microsoft.com/office/drawing/2014/main" id="{817E04C1-F796-4BD4-874D-AABCD844DB4C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6" name="o">
            <a:extLst>
              <a:ext uri="{FF2B5EF4-FFF2-40B4-BE49-F238E27FC236}">
                <a16:creationId xmlns:a16="http://schemas.microsoft.com/office/drawing/2014/main" id="{4BC8983E-4F2A-4118-A3DF-7144C6ECB639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</a:rPr>
              <a:t>o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23" name="reveal answer">
            <a:extLst>
              <a:ext uri="{FF2B5EF4-FFF2-40B4-BE49-F238E27FC236}">
                <a16:creationId xmlns:a16="http://schemas.microsoft.com/office/drawing/2014/main" id="{86C27CC1-4A12-43C6-9053-0CFBB1260DDB}"/>
              </a:ext>
            </a:extLst>
          </p:cNvPr>
          <p:cNvSpPr/>
          <p:nvPr/>
        </p:nvSpPr>
        <p:spPr>
          <a:xfrm>
            <a:off x="755650" y="1389063"/>
            <a:ext cx="977900" cy="977900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Reveal Answer</a:t>
            </a:r>
          </a:p>
        </p:txBody>
      </p:sp>
      <p:pic>
        <p:nvPicPr>
          <p:cNvPr id="19478" name="Picture 33">
            <a:extLst>
              <a:ext uri="{FF2B5EF4-FFF2-40B4-BE49-F238E27FC236}">
                <a16:creationId xmlns:a16="http://schemas.microsoft.com/office/drawing/2014/main" id="{C5737724-C24C-4B73-8F76-81CF9AAA8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2243138"/>
            <a:ext cx="236696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17E91029-26B6-4A39-B9F3-B4004814EDE6}"/>
              </a:ext>
            </a:extLst>
          </p:cNvPr>
          <p:cNvSpPr/>
          <p:nvPr/>
        </p:nvSpPr>
        <p:spPr>
          <a:xfrm>
            <a:off x="5300345" y="1850549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DA7D228E-8A36-492C-A0C3-7D7EB1070C96}"/>
              </a:ext>
            </a:extLst>
          </p:cNvPr>
          <p:cNvSpPr/>
          <p:nvPr/>
        </p:nvSpPr>
        <p:spPr>
          <a:xfrm>
            <a:off x="6262370" y="187523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B17F2F65-194B-48CC-9AA9-9255D20E4454}"/>
              </a:ext>
            </a:extLst>
          </p:cNvPr>
          <p:cNvSpPr/>
          <p:nvPr/>
        </p:nvSpPr>
        <p:spPr>
          <a:xfrm>
            <a:off x="7246620" y="187523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4D5846BE-9304-46AC-8D74-788AA4B356D6}"/>
              </a:ext>
            </a:extLst>
          </p:cNvPr>
          <p:cNvSpPr/>
          <p:nvPr/>
        </p:nvSpPr>
        <p:spPr>
          <a:xfrm>
            <a:off x="5326063" y="2725420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7263D3F3-02DB-4E4B-9F47-598E946A71C2}"/>
              </a:ext>
            </a:extLst>
          </p:cNvPr>
          <p:cNvSpPr/>
          <p:nvPr/>
        </p:nvSpPr>
        <p:spPr>
          <a:xfrm>
            <a:off x="6231510" y="276547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A68C7EA4-A09E-4EA4-8605-5542991BFAE1}"/>
              </a:ext>
            </a:extLst>
          </p:cNvPr>
          <p:cNvSpPr/>
          <p:nvPr/>
        </p:nvSpPr>
        <p:spPr>
          <a:xfrm>
            <a:off x="7226141" y="277971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57D15F09-64BA-44E4-81F0-819443D1842C}"/>
              </a:ext>
            </a:extLst>
          </p:cNvPr>
          <p:cNvSpPr/>
          <p:nvPr/>
        </p:nvSpPr>
        <p:spPr>
          <a:xfrm>
            <a:off x="5354320" y="3676308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30A04C8E-2152-4DC2-960E-2042A0D1EFB4}"/>
              </a:ext>
            </a:extLst>
          </p:cNvPr>
          <p:cNvSpPr/>
          <p:nvPr/>
        </p:nvSpPr>
        <p:spPr>
          <a:xfrm>
            <a:off x="6250401" y="369633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24463209-1BE0-440A-AF5E-3F829E11D285}"/>
              </a:ext>
            </a:extLst>
          </p:cNvPr>
          <p:cNvSpPr/>
          <p:nvPr/>
        </p:nvSpPr>
        <p:spPr>
          <a:xfrm>
            <a:off x="6283373" y="458152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B96023-FC51-49FE-9FDA-2FF0E65D84F2}"/>
              </a:ext>
            </a:extLst>
          </p:cNvPr>
          <p:cNvGrpSpPr/>
          <p:nvPr/>
        </p:nvGrpSpPr>
        <p:grpSpPr>
          <a:xfrm>
            <a:off x="999617" y="4958017"/>
            <a:ext cx="3584575" cy="1130300"/>
            <a:chOff x="1157288" y="5116513"/>
            <a:chExt cx="3584575" cy="11303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C30A1AD-AF2F-4160-91AE-2F606C3FE047}"/>
                </a:ext>
              </a:extLst>
            </p:cNvPr>
            <p:cNvSpPr/>
            <p:nvPr/>
          </p:nvSpPr>
          <p:spPr>
            <a:xfrm>
              <a:off x="3544888" y="5116513"/>
              <a:ext cx="1196975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82B91F8-43F3-4E64-A836-85949BCAC902}"/>
                </a:ext>
              </a:extLst>
            </p:cNvPr>
            <p:cNvSpPr/>
            <p:nvPr/>
          </p:nvSpPr>
          <p:spPr>
            <a:xfrm>
              <a:off x="1157288" y="5116513"/>
              <a:ext cx="1193800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EDD4E43-A68C-4EF1-818F-42EBF6A65478}"/>
                </a:ext>
              </a:extLst>
            </p:cNvPr>
            <p:cNvSpPr/>
            <p:nvPr/>
          </p:nvSpPr>
          <p:spPr>
            <a:xfrm>
              <a:off x="2351088" y="5116513"/>
              <a:ext cx="1195387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>
            <a:extLst>
              <a:ext uri="{FF2B5EF4-FFF2-40B4-BE49-F238E27FC236}">
                <a16:creationId xmlns:a16="http://schemas.microsoft.com/office/drawing/2014/main" id="{AA13C664-13F7-4DBE-8B9F-0EA5DCF44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B521CE-8652-4FD0-8C15-3A20121AEBB8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0484" name="Group 5">
            <a:extLst>
              <a:ext uri="{FF2B5EF4-FFF2-40B4-BE49-F238E27FC236}">
                <a16:creationId xmlns:a16="http://schemas.microsoft.com/office/drawing/2014/main" id="{3FEC345F-A43A-4064-91EF-CD06D07FAE30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6C19A4-92E2-41F6-89D7-AA0C995F2AA3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4F91D3-8EA5-4A92-BA88-D1355DFF28E9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35FEE-E2DA-4465-95DD-107C72ACAAD0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p">
            <a:extLst>
              <a:ext uri="{FF2B5EF4-FFF2-40B4-BE49-F238E27FC236}">
                <a16:creationId xmlns:a16="http://schemas.microsoft.com/office/drawing/2014/main" id="{118AC136-2135-45E4-A744-A43F4DA09B32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7" name="n">
            <a:extLst>
              <a:ext uri="{FF2B5EF4-FFF2-40B4-BE49-F238E27FC236}">
                <a16:creationId xmlns:a16="http://schemas.microsoft.com/office/drawing/2014/main" id="{2B61F6C8-5B67-412F-8BE4-95153C01949C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A023AB-C890-46D6-AC6B-91F7B3B5D86F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46507C-AE5B-40C2-9A2B-D6650FD18915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112DAF-9BC9-4187-9C3B-90728409B03B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A828F5-5A27-4042-95D1-504958617C10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s">
            <a:extLst>
              <a:ext uri="{FF2B5EF4-FFF2-40B4-BE49-F238E27FC236}">
                <a16:creationId xmlns:a16="http://schemas.microsoft.com/office/drawing/2014/main" id="{68FD1AD1-6293-4F4F-8DBE-DB539BD5BBB3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c">
            <a:extLst>
              <a:ext uri="{FF2B5EF4-FFF2-40B4-BE49-F238E27FC236}">
                <a16:creationId xmlns:a16="http://schemas.microsoft.com/office/drawing/2014/main" id="{0AC3E6D7-D1FF-4912-A555-FD28FC464B18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7" name="b">
            <a:extLst>
              <a:ext uri="{FF2B5EF4-FFF2-40B4-BE49-F238E27FC236}">
                <a16:creationId xmlns:a16="http://schemas.microsoft.com/office/drawing/2014/main" id="{1704C6E8-2BE7-43F1-8E7C-2A48850542AC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8" name="g">
            <a:extLst>
              <a:ext uri="{FF2B5EF4-FFF2-40B4-BE49-F238E27FC236}">
                <a16:creationId xmlns:a16="http://schemas.microsoft.com/office/drawing/2014/main" id="{ABEA5C7B-27F0-4EE0-842B-DF9D2730A71F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9" name="o">
            <a:extLst>
              <a:ext uri="{FF2B5EF4-FFF2-40B4-BE49-F238E27FC236}">
                <a16:creationId xmlns:a16="http://schemas.microsoft.com/office/drawing/2014/main" id="{10821CED-F2FE-4A51-B087-578D272DDDD3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" name="d">
            <a:extLst>
              <a:ext uri="{FF2B5EF4-FFF2-40B4-BE49-F238E27FC236}">
                <a16:creationId xmlns:a16="http://schemas.microsoft.com/office/drawing/2014/main" id="{BC2BFE2F-D9AD-4052-A26F-6ADC4A8A0EA9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f">
            <a:extLst>
              <a:ext uri="{FF2B5EF4-FFF2-40B4-BE49-F238E27FC236}">
                <a16:creationId xmlns:a16="http://schemas.microsoft.com/office/drawing/2014/main" id="{CF7A54D6-882D-4E67-B532-40497CFBCC88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2" name="a">
            <a:extLst>
              <a:ext uri="{FF2B5EF4-FFF2-40B4-BE49-F238E27FC236}">
                <a16:creationId xmlns:a16="http://schemas.microsoft.com/office/drawing/2014/main" id="{049AD6A1-530E-41D5-A1FA-5A6FE75666DC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i">
            <a:extLst>
              <a:ext uri="{FF2B5EF4-FFF2-40B4-BE49-F238E27FC236}">
                <a16:creationId xmlns:a16="http://schemas.microsoft.com/office/drawing/2014/main" id="{24EF99A3-7303-4361-BDF2-603BE4871228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6" name="u">
            <a:extLst>
              <a:ext uri="{FF2B5EF4-FFF2-40B4-BE49-F238E27FC236}">
                <a16:creationId xmlns:a16="http://schemas.microsoft.com/office/drawing/2014/main" id="{9AB38927-255B-490D-ABC5-46722F20A50E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B8ABC3C-4990-43C3-B875-6836589D7535}"/>
              </a:ext>
            </a:extLst>
          </p:cNvPr>
          <p:cNvSpPr/>
          <p:nvPr/>
        </p:nvSpPr>
        <p:spPr>
          <a:xfrm>
            <a:off x="755650" y="1389063"/>
            <a:ext cx="977900" cy="977900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Reveal Answer</a:t>
            </a:r>
          </a:p>
        </p:txBody>
      </p:sp>
      <p:pic>
        <p:nvPicPr>
          <p:cNvPr id="20502" name="Picture 33">
            <a:extLst>
              <a:ext uri="{FF2B5EF4-FFF2-40B4-BE49-F238E27FC236}">
                <a16:creationId xmlns:a16="http://schemas.microsoft.com/office/drawing/2014/main" id="{BC11DE13-0FB3-4465-BA02-2A5E9DBBF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2366963"/>
            <a:ext cx="2573337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5FEA05CC-C905-4F8B-AB0F-11960E92F9DD}"/>
              </a:ext>
            </a:extLst>
          </p:cNvPr>
          <p:cNvSpPr/>
          <p:nvPr/>
        </p:nvSpPr>
        <p:spPr>
          <a:xfrm>
            <a:off x="5290979" y="1912494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347EECBF-ECDC-4E61-BD37-E040A7BA7CD0}"/>
              </a:ext>
            </a:extLst>
          </p:cNvPr>
          <p:cNvSpPr/>
          <p:nvPr/>
        </p:nvSpPr>
        <p:spPr>
          <a:xfrm>
            <a:off x="7215822" y="1906937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6D4BD7DF-A7CD-4B6C-86F0-4CA0CA5F12AB}"/>
              </a:ext>
            </a:extLst>
          </p:cNvPr>
          <p:cNvSpPr/>
          <p:nvPr/>
        </p:nvSpPr>
        <p:spPr>
          <a:xfrm>
            <a:off x="6253400" y="281114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82D3F6C6-393D-4C53-BE5E-EE4908C1C8A2}"/>
              </a:ext>
            </a:extLst>
          </p:cNvPr>
          <p:cNvSpPr/>
          <p:nvPr/>
        </p:nvSpPr>
        <p:spPr>
          <a:xfrm>
            <a:off x="7180342" y="2794794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B2F404E2-B0E9-4005-9F11-1415A396D1B4}"/>
              </a:ext>
            </a:extLst>
          </p:cNvPr>
          <p:cNvSpPr/>
          <p:nvPr/>
        </p:nvSpPr>
        <p:spPr>
          <a:xfrm>
            <a:off x="5285620" y="3679508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CDC77033-389E-4427-BD7C-F4C66C418529}"/>
              </a:ext>
            </a:extLst>
          </p:cNvPr>
          <p:cNvSpPr/>
          <p:nvPr/>
        </p:nvSpPr>
        <p:spPr>
          <a:xfrm>
            <a:off x="7231450" y="3710592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2A19A926-039D-472D-BFB8-4023C5D83CD9}"/>
              </a:ext>
            </a:extLst>
          </p:cNvPr>
          <p:cNvSpPr/>
          <p:nvPr/>
        </p:nvSpPr>
        <p:spPr>
          <a:xfrm>
            <a:off x="5307648" y="4633596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227D89E9-9BB2-43E3-A539-7A9EA06712BA}"/>
              </a:ext>
            </a:extLst>
          </p:cNvPr>
          <p:cNvSpPr/>
          <p:nvPr/>
        </p:nvSpPr>
        <p:spPr>
          <a:xfrm>
            <a:off x="6282055" y="4598449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2EB5A5D9-9F06-407E-803B-FC2A2C21181C}"/>
              </a:ext>
            </a:extLst>
          </p:cNvPr>
          <p:cNvSpPr/>
          <p:nvPr/>
        </p:nvSpPr>
        <p:spPr>
          <a:xfrm>
            <a:off x="7251700" y="4607560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747FBA-D598-4B1A-8DF1-F5E67CE5B222}"/>
              </a:ext>
            </a:extLst>
          </p:cNvPr>
          <p:cNvGrpSpPr/>
          <p:nvPr/>
        </p:nvGrpSpPr>
        <p:grpSpPr>
          <a:xfrm>
            <a:off x="1005935" y="4964113"/>
            <a:ext cx="3584575" cy="1130300"/>
            <a:chOff x="1157288" y="5116513"/>
            <a:chExt cx="3584575" cy="11303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9B75BCA-230C-4F53-8270-733C4A7683FE}"/>
                </a:ext>
              </a:extLst>
            </p:cNvPr>
            <p:cNvSpPr/>
            <p:nvPr/>
          </p:nvSpPr>
          <p:spPr>
            <a:xfrm>
              <a:off x="3544888" y="5116513"/>
              <a:ext cx="1196975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4C1F457-B8BC-486D-A284-ED828FA308EE}"/>
                </a:ext>
              </a:extLst>
            </p:cNvPr>
            <p:cNvSpPr/>
            <p:nvPr/>
          </p:nvSpPr>
          <p:spPr>
            <a:xfrm>
              <a:off x="1157288" y="5116513"/>
              <a:ext cx="1193800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5AC5E54-0928-4D69-A4C0-E99937945A16}"/>
                </a:ext>
              </a:extLst>
            </p:cNvPr>
            <p:cNvSpPr/>
            <p:nvPr/>
          </p:nvSpPr>
          <p:spPr>
            <a:xfrm>
              <a:off x="2351088" y="5116513"/>
              <a:ext cx="1195387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6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A379E96-0639-4781-8728-9374F193C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42CE4F-3047-42D4-BD1D-CF150192FF77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9220" name="Group 5">
            <a:extLst>
              <a:ext uri="{FF2B5EF4-FFF2-40B4-BE49-F238E27FC236}">
                <a16:creationId xmlns:a16="http://schemas.microsoft.com/office/drawing/2014/main" id="{E0DF9015-D20A-433B-A176-CF36CE4F1CB7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EE1F6BC-4550-47E2-AAFC-26B207DB060E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977DFA6-75BC-445E-B163-C276D50FBF51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298C5F-9795-40EA-85D1-212BE3388FA8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a">
            <a:extLst>
              <a:ext uri="{FF2B5EF4-FFF2-40B4-BE49-F238E27FC236}">
                <a16:creationId xmlns:a16="http://schemas.microsoft.com/office/drawing/2014/main" id="{43FEA7C0-15D2-48C5-894A-4F13904871A1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b">
            <a:extLst>
              <a:ext uri="{FF2B5EF4-FFF2-40B4-BE49-F238E27FC236}">
                <a16:creationId xmlns:a16="http://schemas.microsoft.com/office/drawing/2014/main" id="{6A8DF64D-CFD2-4AD3-BCB6-94C62B8698AA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d">
            <a:extLst>
              <a:ext uri="{FF2B5EF4-FFF2-40B4-BE49-F238E27FC236}">
                <a16:creationId xmlns:a16="http://schemas.microsoft.com/office/drawing/2014/main" id="{014C4C1D-D342-4AB1-95B9-726BACA1E699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0B5A32-2B05-4F1F-B6F2-49D809B15476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4945C8-5FC8-43E0-92CB-A3BA2EB51685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97501F-475E-4778-80B4-8F64478A8A53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E0A41B-D35E-43FF-BB3D-EB3FF630557A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veal Answer">
            <a:extLst>
              <a:ext uri="{FF2B5EF4-FFF2-40B4-BE49-F238E27FC236}">
                <a16:creationId xmlns:a16="http://schemas.microsoft.com/office/drawing/2014/main" id="{431B6EEB-DF03-4A8D-807A-6DAE6015FFC4}"/>
              </a:ext>
            </a:extLst>
          </p:cNvPr>
          <p:cNvSpPr/>
          <p:nvPr/>
        </p:nvSpPr>
        <p:spPr>
          <a:xfrm>
            <a:off x="755650" y="1389063"/>
            <a:ext cx="977900" cy="977900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25" name="m">
            <a:extLst>
              <a:ext uri="{FF2B5EF4-FFF2-40B4-BE49-F238E27FC236}">
                <a16:creationId xmlns:a16="http://schemas.microsoft.com/office/drawing/2014/main" id="{2E4F1AE7-E1F4-4785-B727-E3D24B50D00C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6" name="i">
            <a:extLst>
              <a:ext uri="{FF2B5EF4-FFF2-40B4-BE49-F238E27FC236}">
                <a16:creationId xmlns:a16="http://schemas.microsoft.com/office/drawing/2014/main" id="{867BC514-A318-4DD5-910C-4A7AEB8D7FDB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n">
            <a:extLst>
              <a:ext uri="{FF2B5EF4-FFF2-40B4-BE49-F238E27FC236}">
                <a16:creationId xmlns:a16="http://schemas.microsoft.com/office/drawing/2014/main" id="{B9FF42FD-79DE-43D4-BEB5-8DF1EF8E3438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8" name="f">
            <a:extLst>
              <a:ext uri="{FF2B5EF4-FFF2-40B4-BE49-F238E27FC236}">
                <a16:creationId xmlns:a16="http://schemas.microsoft.com/office/drawing/2014/main" id="{B36CEB33-66BA-494C-B3DE-6A28B9E9385E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9" name="o">
            <a:extLst>
              <a:ext uri="{FF2B5EF4-FFF2-40B4-BE49-F238E27FC236}">
                <a16:creationId xmlns:a16="http://schemas.microsoft.com/office/drawing/2014/main" id="{3C7E300B-6BFE-4782-BBA7-F19E6564A939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" name="s">
            <a:extLst>
              <a:ext uri="{FF2B5EF4-FFF2-40B4-BE49-F238E27FC236}">
                <a16:creationId xmlns:a16="http://schemas.microsoft.com/office/drawing/2014/main" id="{D4ACF6F8-3ECB-4A59-AB1C-91126A593FED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1" name="v">
            <a:extLst>
              <a:ext uri="{FF2B5EF4-FFF2-40B4-BE49-F238E27FC236}">
                <a16:creationId xmlns:a16="http://schemas.microsoft.com/office/drawing/2014/main" id="{14D36DF0-5DD0-4743-BFAB-396EF016A218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2" name="t">
            <a:extLst>
              <a:ext uri="{FF2B5EF4-FFF2-40B4-BE49-F238E27FC236}">
                <a16:creationId xmlns:a16="http://schemas.microsoft.com/office/drawing/2014/main" id="{C37BBAB1-5809-429D-A416-D7CBD8CE81FF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3" name="e">
            <a:extLst>
              <a:ext uri="{FF2B5EF4-FFF2-40B4-BE49-F238E27FC236}">
                <a16:creationId xmlns:a16="http://schemas.microsoft.com/office/drawing/2014/main" id="{8086547C-D7F5-4D01-A45F-FF4999E773B5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36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e</a:t>
            </a:r>
          </a:p>
        </p:txBody>
      </p:sp>
      <p:pic>
        <p:nvPicPr>
          <p:cNvPr id="9238" name="Picture 1">
            <a:extLst>
              <a:ext uri="{FF2B5EF4-FFF2-40B4-BE49-F238E27FC236}">
                <a16:creationId xmlns:a16="http://schemas.microsoft.com/office/drawing/2014/main" id="{B9F04173-01FE-4BEB-97B8-7140A3BDA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543175"/>
            <a:ext cx="283527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1E892598-5F05-473E-83E3-A67A6E41A69A}"/>
              </a:ext>
            </a:extLst>
          </p:cNvPr>
          <p:cNvSpPr/>
          <p:nvPr/>
        </p:nvSpPr>
        <p:spPr>
          <a:xfrm>
            <a:off x="6262370" y="1893729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6A94EDC6-F9D9-4BC4-81CD-607E2AC24EDA}"/>
              </a:ext>
            </a:extLst>
          </p:cNvPr>
          <p:cNvSpPr/>
          <p:nvPr/>
        </p:nvSpPr>
        <p:spPr>
          <a:xfrm>
            <a:off x="7234555" y="1867377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3B8986BE-C67F-4AE1-A224-0A7C14819108}"/>
              </a:ext>
            </a:extLst>
          </p:cNvPr>
          <p:cNvSpPr/>
          <p:nvPr/>
        </p:nvSpPr>
        <p:spPr>
          <a:xfrm>
            <a:off x="6250368" y="281246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6C3DF5A7-0236-490C-9B67-C74A0E052BCA}"/>
              </a:ext>
            </a:extLst>
          </p:cNvPr>
          <p:cNvSpPr/>
          <p:nvPr/>
        </p:nvSpPr>
        <p:spPr>
          <a:xfrm>
            <a:off x="7211632" y="2792254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D94EFBC7-9371-4515-B08D-1455EE4E987F}"/>
              </a:ext>
            </a:extLst>
          </p:cNvPr>
          <p:cNvSpPr/>
          <p:nvPr/>
        </p:nvSpPr>
        <p:spPr>
          <a:xfrm>
            <a:off x="5272500" y="3710694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3F5D70C9-32E0-454B-8ED0-6CE66C8AA716}"/>
              </a:ext>
            </a:extLst>
          </p:cNvPr>
          <p:cNvSpPr/>
          <p:nvPr/>
        </p:nvSpPr>
        <p:spPr>
          <a:xfrm>
            <a:off x="6266862" y="3710694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EB63B110-D11A-48EF-B67E-E1A2AECC2F27}"/>
              </a:ext>
            </a:extLst>
          </p:cNvPr>
          <p:cNvSpPr/>
          <p:nvPr/>
        </p:nvSpPr>
        <p:spPr>
          <a:xfrm>
            <a:off x="7204663" y="3710694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5E2AF723-D7FD-40E1-8719-26646F26E5A7}"/>
              </a:ext>
            </a:extLst>
          </p:cNvPr>
          <p:cNvSpPr/>
          <p:nvPr/>
        </p:nvSpPr>
        <p:spPr>
          <a:xfrm>
            <a:off x="5272500" y="4583712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5A4AFDCE-5500-467E-91E2-4A1B17811D06}"/>
              </a:ext>
            </a:extLst>
          </p:cNvPr>
          <p:cNvSpPr/>
          <p:nvPr/>
        </p:nvSpPr>
        <p:spPr>
          <a:xfrm>
            <a:off x="7254145" y="4583712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080D81-E3DF-4470-9F69-7893EBFEE294}"/>
              </a:ext>
            </a:extLst>
          </p:cNvPr>
          <p:cNvGrpSpPr/>
          <p:nvPr/>
        </p:nvGrpSpPr>
        <p:grpSpPr>
          <a:xfrm>
            <a:off x="1005245" y="4968621"/>
            <a:ext cx="3584575" cy="1130300"/>
            <a:chOff x="1157288" y="5116513"/>
            <a:chExt cx="3584575" cy="11303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A5AD187-7668-4C61-8A47-A08E38C53BBE}"/>
                </a:ext>
              </a:extLst>
            </p:cNvPr>
            <p:cNvSpPr/>
            <p:nvPr/>
          </p:nvSpPr>
          <p:spPr>
            <a:xfrm>
              <a:off x="3544888" y="5116513"/>
              <a:ext cx="1196975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49EBC6B-6D64-47FB-8EAC-A50ACC843D5F}"/>
                </a:ext>
              </a:extLst>
            </p:cNvPr>
            <p:cNvSpPr/>
            <p:nvPr/>
          </p:nvSpPr>
          <p:spPr>
            <a:xfrm>
              <a:off x="1157288" y="5116513"/>
              <a:ext cx="1193800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78E641-EEB9-4590-9E0B-0195382314E8}"/>
                </a:ext>
              </a:extLst>
            </p:cNvPr>
            <p:cNvSpPr/>
            <p:nvPr/>
          </p:nvSpPr>
          <p:spPr>
            <a:xfrm>
              <a:off x="2351088" y="5116513"/>
              <a:ext cx="1195387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7" grpId="0" animBg="1"/>
      <p:bldP spid="31" grpId="0" animBg="1"/>
      <p:bldP spid="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>
            <a:extLst>
              <a:ext uri="{FF2B5EF4-FFF2-40B4-BE49-F238E27FC236}">
                <a16:creationId xmlns:a16="http://schemas.microsoft.com/office/drawing/2014/main" id="{D2FE3F0D-6EDD-4A3A-A54F-1FF13FCC3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E4BF73-ADD2-478D-A1C4-EDFD8DB06B6A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0244" name="Group 5">
            <a:extLst>
              <a:ext uri="{FF2B5EF4-FFF2-40B4-BE49-F238E27FC236}">
                <a16:creationId xmlns:a16="http://schemas.microsoft.com/office/drawing/2014/main" id="{58D2892C-C131-4AFF-8B01-99C5481BE69B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7A6486-BCD5-4979-BD1B-B2C69C46A4C5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FE6038-A667-40F7-8191-82AF58BA05A0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035E66-4A1A-44A6-9FD8-2C2B4424AD37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a">
            <a:extLst>
              <a:ext uri="{FF2B5EF4-FFF2-40B4-BE49-F238E27FC236}">
                <a16:creationId xmlns:a16="http://schemas.microsoft.com/office/drawing/2014/main" id="{8D871514-15EC-4B71-8BF8-813F93F17D9C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h">
            <a:extLst>
              <a:ext uri="{FF2B5EF4-FFF2-40B4-BE49-F238E27FC236}">
                <a16:creationId xmlns:a16="http://schemas.microsoft.com/office/drawing/2014/main" id="{0F22A8E0-DA9C-4D67-B298-2AF2380C3C40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891055-2F0A-43E7-8538-580613F3E00A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Answer">
            <a:extLst>
              <a:ext uri="{FF2B5EF4-FFF2-40B4-BE49-F238E27FC236}">
                <a16:creationId xmlns:a16="http://schemas.microsoft.com/office/drawing/2014/main" id="{5FB76E57-6FC6-420F-AFFB-E98086142E42}"/>
              </a:ext>
            </a:extLst>
          </p:cNvPr>
          <p:cNvSpPr/>
          <p:nvPr/>
        </p:nvSpPr>
        <p:spPr>
          <a:xfrm>
            <a:off x="755650" y="1389063"/>
            <a:ext cx="977900" cy="977900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25" name="m">
            <a:extLst>
              <a:ext uri="{FF2B5EF4-FFF2-40B4-BE49-F238E27FC236}">
                <a16:creationId xmlns:a16="http://schemas.microsoft.com/office/drawing/2014/main" id="{87101940-0A55-49EC-B3A4-F4931030D197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6" name="i">
            <a:extLst>
              <a:ext uri="{FF2B5EF4-FFF2-40B4-BE49-F238E27FC236}">
                <a16:creationId xmlns:a16="http://schemas.microsoft.com/office/drawing/2014/main" id="{84C2ACF3-79EC-4D2C-9C82-C9FC82752986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n">
            <a:extLst>
              <a:ext uri="{FF2B5EF4-FFF2-40B4-BE49-F238E27FC236}">
                <a16:creationId xmlns:a16="http://schemas.microsoft.com/office/drawing/2014/main" id="{AE3080CD-E658-4C6B-94EF-A7A7EFB1F696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8" name="o">
            <a:extLst>
              <a:ext uri="{FF2B5EF4-FFF2-40B4-BE49-F238E27FC236}">
                <a16:creationId xmlns:a16="http://schemas.microsoft.com/office/drawing/2014/main" id="{A56DE743-5F55-4827-BCC3-65A7D49B38AE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9" name="c">
            <a:extLst>
              <a:ext uri="{FF2B5EF4-FFF2-40B4-BE49-F238E27FC236}">
                <a16:creationId xmlns:a16="http://schemas.microsoft.com/office/drawing/2014/main" id="{B74A52C6-D2B3-45BB-985D-B9BD1FD12E02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s">
            <a:extLst>
              <a:ext uri="{FF2B5EF4-FFF2-40B4-BE49-F238E27FC236}">
                <a16:creationId xmlns:a16="http://schemas.microsoft.com/office/drawing/2014/main" id="{E5D639D5-A47B-4772-9E4B-8D1437A4D113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1" name="v">
            <a:extLst>
              <a:ext uri="{FF2B5EF4-FFF2-40B4-BE49-F238E27FC236}">
                <a16:creationId xmlns:a16="http://schemas.microsoft.com/office/drawing/2014/main" id="{9E987251-C972-4865-8147-4F352D769284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v	</a:t>
            </a:r>
          </a:p>
        </p:txBody>
      </p:sp>
      <p:sp>
        <p:nvSpPr>
          <p:cNvPr id="32" name="t">
            <a:extLst>
              <a:ext uri="{FF2B5EF4-FFF2-40B4-BE49-F238E27FC236}">
                <a16:creationId xmlns:a16="http://schemas.microsoft.com/office/drawing/2014/main" id="{9B85913B-AB06-42FA-BC22-91F1664653DC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3" name="e">
            <a:extLst>
              <a:ext uri="{FF2B5EF4-FFF2-40B4-BE49-F238E27FC236}">
                <a16:creationId xmlns:a16="http://schemas.microsoft.com/office/drawing/2014/main" id="{8CADB8D1-3C0B-4BD3-9CC0-F6EF4DBD6FEA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6" name="p">
            <a:extLst>
              <a:ext uri="{FF2B5EF4-FFF2-40B4-BE49-F238E27FC236}">
                <a16:creationId xmlns:a16="http://schemas.microsoft.com/office/drawing/2014/main" id="{0114D31A-5FFE-4CD4-B7AD-5B095C8896F2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pic>
        <p:nvPicPr>
          <p:cNvPr id="10262" name="Picture 1">
            <a:extLst>
              <a:ext uri="{FF2B5EF4-FFF2-40B4-BE49-F238E27FC236}">
                <a16:creationId xmlns:a16="http://schemas.microsoft.com/office/drawing/2014/main" id="{958D7B89-61E8-4DCC-83D9-ED30F05CA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1836738"/>
            <a:ext cx="1331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">
            <a:extLst>
              <a:ext uri="{FF2B5EF4-FFF2-40B4-BE49-F238E27FC236}">
                <a16:creationId xmlns:a16="http://schemas.microsoft.com/office/drawing/2014/main" id="{0D026BB3-9BB3-4FCD-8570-C115C1876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2384425"/>
            <a:ext cx="1562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3">
            <a:extLst>
              <a:ext uri="{FF2B5EF4-FFF2-40B4-BE49-F238E27FC236}">
                <a16:creationId xmlns:a16="http://schemas.microsoft.com/office/drawing/2014/main" id="{EF3FE8B6-6FC7-47FE-9FA7-A445200F3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3429000"/>
            <a:ext cx="24447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D15FDD1D-D449-4FB7-96E3-68B923D7FF46}"/>
              </a:ext>
            </a:extLst>
          </p:cNvPr>
          <p:cNvSpPr/>
          <p:nvPr/>
        </p:nvSpPr>
        <p:spPr>
          <a:xfrm>
            <a:off x="5290979" y="191198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9F965A97-3210-4E53-85F9-1B59CE06A434}"/>
              </a:ext>
            </a:extLst>
          </p:cNvPr>
          <p:cNvSpPr/>
          <p:nvPr/>
        </p:nvSpPr>
        <p:spPr>
          <a:xfrm>
            <a:off x="7230999" y="187801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9A5F8543-B253-4D0F-83E8-13C57BA6A8C8}"/>
              </a:ext>
            </a:extLst>
          </p:cNvPr>
          <p:cNvSpPr/>
          <p:nvPr/>
        </p:nvSpPr>
        <p:spPr>
          <a:xfrm>
            <a:off x="6251035" y="2753646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A3353A71-372F-4070-8444-EB1E395617FB}"/>
              </a:ext>
            </a:extLst>
          </p:cNvPr>
          <p:cNvSpPr/>
          <p:nvPr/>
        </p:nvSpPr>
        <p:spPr>
          <a:xfrm>
            <a:off x="7245287" y="2792254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D4BEB084-296E-4D91-BBB7-89C1A1504080}"/>
              </a:ext>
            </a:extLst>
          </p:cNvPr>
          <p:cNvSpPr/>
          <p:nvPr/>
        </p:nvSpPr>
        <p:spPr>
          <a:xfrm>
            <a:off x="5298567" y="370187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12E67387-5F49-476B-AD38-B8292F66151B}"/>
              </a:ext>
            </a:extLst>
          </p:cNvPr>
          <p:cNvSpPr/>
          <p:nvPr/>
        </p:nvSpPr>
        <p:spPr>
          <a:xfrm>
            <a:off x="6257624" y="370187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28C62459-E786-4A49-BDBB-E6FB586F9436}"/>
              </a:ext>
            </a:extLst>
          </p:cNvPr>
          <p:cNvSpPr/>
          <p:nvPr/>
        </p:nvSpPr>
        <p:spPr>
          <a:xfrm>
            <a:off x="7248685" y="370187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870D2D20-1849-4E75-A24E-9C51365EE066}"/>
              </a:ext>
            </a:extLst>
          </p:cNvPr>
          <p:cNvSpPr/>
          <p:nvPr/>
        </p:nvSpPr>
        <p:spPr>
          <a:xfrm>
            <a:off x="6274356" y="4602607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54D6D4D2-DF45-4B2D-B6C9-17248B565668}"/>
              </a:ext>
            </a:extLst>
          </p:cNvPr>
          <p:cNvSpPr/>
          <p:nvPr/>
        </p:nvSpPr>
        <p:spPr>
          <a:xfrm>
            <a:off x="7252083" y="4602607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0D75B54-3BC2-4226-9720-F4D56B187387}"/>
              </a:ext>
            </a:extLst>
          </p:cNvPr>
          <p:cNvSpPr/>
          <p:nvPr/>
        </p:nvSpPr>
        <p:spPr>
          <a:xfrm>
            <a:off x="3392948" y="4960050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FC48E5-878E-4EB6-AA78-8C61880BC3B4}"/>
              </a:ext>
            </a:extLst>
          </p:cNvPr>
          <p:cNvSpPr/>
          <p:nvPr/>
        </p:nvSpPr>
        <p:spPr>
          <a:xfrm>
            <a:off x="1005348" y="4960050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BA6E5C4-FDEB-46CA-B080-95CECD202B85}"/>
              </a:ext>
            </a:extLst>
          </p:cNvPr>
          <p:cNvSpPr/>
          <p:nvPr/>
        </p:nvSpPr>
        <p:spPr>
          <a:xfrm>
            <a:off x="2199148" y="4960050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20CDC5-50E5-4724-82C0-C1902A0B48DE}"/>
              </a:ext>
            </a:extLst>
          </p:cNvPr>
          <p:cNvSpPr/>
          <p:nvPr/>
        </p:nvSpPr>
        <p:spPr>
          <a:xfrm>
            <a:off x="3392488" y="4962082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D62838-6063-42AF-8222-6B5428C6B1CF}"/>
              </a:ext>
            </a:extLst>
          </p:cNvPr>
          <p:cNvSpPr/>
          <p:nvPr/>
        </p:nvSpPr>
        <p:spPr>
          <a:xfrm>
            <a:off x="1004888" y="4962082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F80B3-FEBC-45AD-A5F0-2AAD7261D521}"/>
              </a:ext>
            </a:extLst>
          </p:cNvPr>
          <p:cNvSpPr/>
          <p:nvPr/>
        </p:nvSpPr>
        <p:spPr>
          <a:xfrm>
            <a:off x="2198688" y="4962082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>
            <a:extLst>
              <a:ext uri="{FF2B5EF4-FFF2-40B4-BE49-F238E27FC236}">
                <a16:creationId xmlns:a16="http://schemas.microsoft.com/office/drawing/2014/main" id="{3A6376BD-BCB3-41AD-ABF6-6A032E057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6BE4E5-42BA-4AE7-A0BC-748C2DEB99E2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1268" name="Group 5">
            <a:extLst>
              <a:ext uri="{FF2B5EF4-FFF2-40B4-BE49-F238E27FC236}">
                <a16:creationId xmlns:a16="http://schemas.microsoft.com/office/drawing/2014/main" id="{F495BA70-3024-49E2-93B4-73555B770577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6EB32B7-0943-47C4-BB30-EFAF8000937C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6FF676-871A-436A-BC55-864848A7696C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F7AF48-240F-4733-908E-7B560DD0C35C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b">
            <a:extLst>
              <a:ext uri="{FF2B5EF4-FFF2-40B4-BE49-F238E27FC236}">
                <a16:creationId xmlns:a16="http://schemas.microsoft.com/office/drawing/2014/main" id="{4E23C7A6-1165-499A-8873-8B05AA0FBF09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r">
            <a:extLst>
              <a:ext uri="{FF2B5EF4-FFF2-40B4-BE49-F238E27FC236}">
                <a16:creationId xmlns:a16="http://schemas.microsoft.com/office/drawing/2014/main" id="{C4479D82-FC93-4524-B174-87FCD49AC2E6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1EEE41-9DE9-4907-B7D3-5F725C695A90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955775-F779-4077-B149-6E42E60CEB0F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DD57FA-D07D-44D6-8A9F-74AAFF1AB7A9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2E904F7-6983-4553-B3B4-F77C88DABB8A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veal Answer">
            <a:extLst>
              <a:ext uri="{FF2B5EF4-FFF2-40B4-BE49-F238E27FC236}">
                <a16:creationId xmlns:a16="http://schemas.microsoft.com/office/drawing/2014/main" id="{B08636DC-7003-47FF-8E38-ACFBC1F8E500}"/>
              </a:ext>
            </a:extLst>
          </p:cNvPr>
          <p:cNvSpPr/>
          <p:nvPr/>
        </p:nvSpPr>
        <p:spPr>
          <a:xfrm>
            <a:off x="755650" y="1389063"/>
            <a:ext cx="977900" cy="977900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25" name="m">
            <a:extLst>
              <a:ext uri="{FF2B5EF4-FFF2-40B4-BE49-F238E27FC236}">
                <a16:creationId xmlns:a16="http://schemas.microsoft.com/office/drawing/2014/main" id="{ADC6823C-4276-4FE3-9D81-D2D5BAC5B9A5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6" name="i">
            <a:extLst>
              <a:ext uri="{FF2B5EF4-FFF2-40B4-BE49-F238E27FC236}">
                <a16:creationId xmlns:a16="http://schemas.microsoft.com/office/drawing/2014/main" id="{E9CC2B2B-62A9-45ED-B4D0-0A5A39389B07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" name="u">
            <a:extLst>
              <a:ext uri="{FF2B5EF4-FFF2-40B4-BE49-F238E27FC236}">
                <a16:creationId xmlns:a16="http://schemas.microsoft.com/office/drawing/2014/main" id="{E35ACF55-8765-4492-955F-AF1BEED349DD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8" name="g">
            <a:extLst>
              <a:ext uri="{FF2B5EF4-FFF2-40B4-BE49-F238E27FC236}">
                <a16:creationId xmlns:a16="http://schemas.microsoft.com/office/drawing/2014/main" id="{88D760BC-9B61-4B7D-A162-C53ED59F3743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9" name="o">
            <a:extLst>
              <a:ext uri="{FF2B5EF4-FFF2-40B4-BE49-F238E27FC236}">
                <a16:creationId xmlns:a16="http://schemas.microsoft.com/office/drawing/2014/main" id="{668B1E39-B0B8-49D0-851A-347D4A9A01E2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" name="d">
            <a:extLst>
              <a:ext uri="{FF2B5EF4-FFF2-40B4-BE49-F238E27FC236}">
                <a16:creationId xmlns:a16="http://schemas.microsoft.com/office/drawing/2014/main" id="{4B1F5515-A404-4BCA-9F18-0D9AA50C98BC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c">
            <a:extLst>
              <a:ext uri="{FF2B5EF4-FFF2-40B4-BE49-F238E27FC236}">
                <a16:creationId xmlns:a16="http://schemas.microsoft.com/office/drawing/2014/main" id="{6B8C32D6-9A58-493E-ACDD-E043C422A821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2" name="s">
            <a:extLst>
              <a:ext uri="{FF2B5EF4-FFF2-40B4-BE49-F238E27FC236}">
                <a16:creationId xmlns:a16="http://schemas.microsoft.com/office/drawing/2014/main" id="{28D02AEB-0666-46DA-BE5B-F5788033CE25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3" name="a">
            <a:extLst>
              <a:ext uri="{FF2B5EF4-FFF2-40B4-BE49-F238E27FC236}">
                <a16:creationId xmlns:a16="http://schemas.microsoft.com/office/drawing/2014/main" id="{7A618791-A220-476D-8F8A-8843429898DC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n">
            <a:extLst>
              <a:ext uri="{FF2B5EF4-FFF2-40B4-BE49-F238E27FC236}">
                <a16:creationId xmlns:a16="http://schemas.microsoft.com/office/drawing/2014/main" id="{DB428346-4699-47BE-B9B5-1B585A60F976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pic>
        <p:nvPicPr>
          <p:cNvPr id="11286" name="Picture 1">
            <a:extLst>
              <a:ext uri="{FF2B5EF4-FFF2-40B4-BE49-F238E27FC236}">
                <a16:creationId xmlns:a16="http://schemas.microsoft.com/office/drawing/2014/main" id="{CF33DE20-1D59-4456-9BE2-494FD8A2F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878013"/>
            <a:ext cx="2906713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D6B0C337-6FA5-4655-A3FA-6B5CD1822520}"/>
              </a:ext>
            </a:extLst>
          </p:cNvPr>
          <p:cNvSpPr/>
          <p:nvPr/>
        </p:nvSpPr>
        <p:spPr>
          <a:xfrm>
            <a:off x="5300186" y="1867377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F4809E04-E825-4646-A75A-44305B3088FB}"/>
              </a:ext>
            </a:extLst>
          </p:cNvPr>
          <p:cNvSpPr/>
          <p:nvPr/>
        </p:nvSpPr>
        <p:spPr>
          <a:xfrm>
            <a:off x="6289357" y="1893729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C4ADE9EE-221D-45E1-99BB-6C610FE5E0C0}"/>
              </a:ext>
            </a:extLst>
          </p:cNvPr>
          <p:cNvSpPr/>
          <p:nvPr/>
        </p:nvSpPr>
        <p:spPr>
          <a:xfrm>
            <a:off x="6262370" y="277971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17092511-8F1C-4949-AAA3-1C0DE1599A1B}"/>
              </a:ext>
            </a:extLst>
          </p:cNvPr>
          <p:cNvSpPr/>
          <p:nvPr/>
        </p:nvSpPr>
        <p:spPr>
          <a:xfrm>
            <a:off x="5300472" y="369633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E2D37296-29C6-434B-B8E4-AD97854E537E}"/>
              </a:ext>
            </a:extLst>
          </p:cNvPr>
          <p:cNvSpPr/>
          <p:nvPr/>
        </p:nvSpPr>
        <p:spPr>
          <a:xfrm>
            <a:off x="6280848" y="369633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5B29F6BE-8CE1-40DE-977C-7036EB54F415}"/>
              </a:ext>
            </a:extLst>
          </p:cNvPr>
          <p:cNvSpPr/>
          <p:nvPr/>
        </p:nvSpPr>
        <p:spPr>
          <a:xfrm>
            <a:off x="7198169" y="3679508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54EFCE49-B54F-4766-812A-BF702AFB55EB}"/>
              </a:ext>
            </a:extLst>
          </p:cNvPr>
          <p:cNvSpPr/>
          <p:nvPr/>
        </p:nvSpPr>
        <p:spPr>
          <a:xfrm>
            <a:off x="5332324" y="458152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43BCA602-F33B-4E61-8546-7F8C3D3DBF87}"/>
              </a:ext>
            </a:extLst>
          </p:cNvPr>
          <p:cNvSpPr/>
          <p:nvPr/>
        </p:nvSpPr>
        <p:spPr>
          <a:xfrm>
            <a:off x="6274356" y="4602607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DBDBD5D3-8E9A-4F76-AF45-E645DA379498}"/>
              </a:ext>
            </a:extLst>
          </p:cNvPr>
          <p:cNvSpPr/>
          <p:nvPr/>
        </p:nvSpPr>
        <p:spPr>
          <a:xfrm>
            <a:off x="7205457" y="4610577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44B1C5-CF14-4BFC-891D-D47C78304048}"/>
              </a:ext>
            </a:extLst>
          </p:cNvPr>
          <p:cNvGrpSpPr/>
          <p:nvPr/>
        </p:nvGrpSpPr>
        <p:grpSpPr>
          <a:xfrm>
            <a:off x="1005475" y="4976241"/>
            <a:ext cx="3584575" cy="1130300"/>
            <a:chOff x="1157288" y="5116513"/>
            <a:chExt cx="3584575" cy="11303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E7466DD-9790-4BC3-9630-C072F9BD1699}"/>
                </a:ext>
              </a:extLst>
            </p:cNvPr>
            <p:cNvSpPr/>
            <p:nvPr/>
          </p:nvSpPr>
          <p:spPr>
            <a:xfrm>
              <a:off x="3544888" y="5116513"/>
              <a:ext cx="1196975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8B9F20-A9AB-4B02-8D80-0AC68A6D16BB}"/>
                </a:ext>
              </a:extLst>
            </p:cNvPr>
            <p:cNvSpPr/>
            <p:nvPr/>
          </p:nvSpPr>
          <p:spPr>
            <a:xfrm>
              <a:off x="1157288" y="5116513"/>
              <a:ext cx="1193800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856AEA6-D89D-4E5E-8E35-A465BAD627C1}"/>
                </a:ext>
              </a:extLst>
            </p:cNvPr>
            <p:cNvSpPr/>
            <p:nvPr/>
          </p:nvSpPr>
          <p:spPr>
            <a:xfrm>
              <a:off x="2351088" y="5116513"/>
              <a:ext cx="1195387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>
            <a:extLst>
              <a:ext uri="{FF2B5EF4-FFF2-40B4-BE49-F238E27FC236}">
                <a16:creationId xmlns:a16="http://schemas.microsoft.com/office/drawing/2014/main" id="{B8825DF0-2493-4AA9-82A2-B97E5AF5D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1B2AA3-FA01-446B-B86D-9A6B7211D7ED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2292" name="Group 5">
            <a:extLst>
              <a:ext uri="{FF2B5EF4-FFF2-40B4-BE49-F238E27FC236}">
                <a16:creationId xmlns:a16="http://schemas.microsoft.com/office/drawing/2014/main" id="{85543CC6-31C5-4029-A951-1D610CB544B8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87AB02-B178-4542-8EBF-9BD90C18F301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A2483C6-3137-4907-AEA0-85BE5ED68EC6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331DC0-B24C-4816-95DC-0BF84AA0CA3A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a">
            <a:extLst>
              <a:ext uri="{FF2B5EF4-FFF2-40B4-BE49-F238E27FC236}">
                <a16:creationId xmlns:a16="http://schemas.microsoft.com/office/drawing/2014/main" id="{791BD765-7D18-4668-BB2C-9207B64E1EDB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p">
            <a:extLst>
              <a:ext uri="{FF2B5EF4-FFF2-40B4-BE49-F238E27FC236}">
                <a16:creationId xmlns:a16="http://schemas.microsoft.com/office/drawing/2014/main" id="{9C7D9FEF-7DDC-463E-9B2D-C743588ABD73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CB8818-248E-4899-888D-4366C32B4564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076BE7-06F0-4CE6-BA38-4B7D04CA9A46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6C5C8B-0D89-4765-BC23-1699846B2F26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44EA856-C1A3-49D1-B710-C0818D7F72F2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veal Answer">
            <a:extLst>
              <a:ext uri="{FF2B5EF4-FFF2-40B4-BE49-F238E27FC236}">
                <a16:creationId xmlns:a16="http://schemas.microsoft.com/office/drawing/2014/main" id="{AD1D2B26-E115-4A37-AF47-36E3F58C2CC3}"/>
              </a:ext>
            </a:extLst>
          </p:cNvPr>
          <p:cNvSpPr/>
          <p:nvPr/>
        </p:nvSpPr>
        <p:spPr>
          <a:xfrm>
            <a:off x="755650" y="1389063"/>
            <a:ext cx="977900" cy="977900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25" name="m">
            <a:extLst>
              <a:ext uri="{FF2B5EF4-FFF2-40B4-BE49-F238E27FC236}">
                <a16:creationId xmlns:a16="http://schemas.microsoft.com/office/drawing/2014/main" id="{981DB7A3-0DB1-45DB-9706-657F76A85EA6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6" name="e">
            <a:extLst>
              <a:ext uri="{FF2B5EF4-FFF2-40B4-BE49-F238E27FC236}">
                <a16:creationId xmlns:a16="http://schemas.microsoft.com/office/drawing/2014/main" id="{A8349D68-D4AC-4ADF-AA79-E90613B81607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7" name="u">
            <a:extLst>
              <a:ext uri="{FF2B5EF4-FFF2-40B4-BE49-F238E27FC236}">
                <a16:creationId xmlns:a16="http://schemas.microsoft.com/office/drawing/2014/main" id="{509498EB-C571-46FE-A726-17B057C1B6BE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8" name="g">
            <a:extLst>
              <a:ext uri="{FF2B5EF4-FFF2-40B4-BE49-F238E27FC236}">
                <a16:creationId xmlns:a16="http://schemas.microsoft.com/office/drawing/2014/main" id="{D36DC5DC-48D4-4582-96EC-33378B40F8B9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9" name="o">
            <a:extLst>
              <a:ext uri="{FF2B5EF4-FFF2-40B4-BE49-F238E27FC236}">
                <a16:creationId xmlns:a16="http://schemas.microsoft.com/office/drawing/2014/main" id="{86AFD28E-CE67-40CD-A4F7-AC0F804F1106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" name="t">
            <a:extLst>
              <a:ext uri="{FF2B5EF4-FFF2-40B4-BE49-F238E27FC236}">
                <a16:creationId xmlns:a16="http://schemas.microsoft.com/office/drawing/2014/main" id="{992372AE-41F1-4779-B265-DD9CF4180C5F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1" name="s">
            <a:extLst>
              <a:ext uri="{FF2B5EF4-FFF2-40B4-BE49-F238E27FC236}">
                <a16:creationId xmlns:a16="http://schemas.microsoft.com/office/drawing/2014/main" id="{17DFA695-A129-46E8-86F0-60A2145CD07E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2" name="h">
            <a:extLst>
              <a:ext uri="{FF2B5EF4-FFF2-40B4-BE49-F238E27FC236}">
                <a16:creationId xmlns:a16="http://schemas.microsoft.com/office/drawing/2014/main" id="{2841C68D-9398-460E-8430-BB7C3A0E257B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3" name="i">
            <a:extLst>
              <a:ext uri="{FF2B5EF4-FFF2-40B4-BE49-F238E27FC236}">
                <a16:creationId xmlns:a16="http://schemas.microsoft.com/office/drawing/2014/main" id="{45C312D3-23C3-48CE-8CC5-4B3925BFFC20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 err="1">
                <a:solidFill>
                  <a:schemeClr val="tx1"/>
                </a:solidFill>
              </a:rPr>
              <a:t>i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16" name="n">
            <a:extLst>
              <a:ext uri="{FF2B5EF4-FFF2-40B4-BE49-F238E27FC236}">
                <a16:creationId xmlns:a16="http://schemas.microsoft.com/office/drawing/2014/main" id="{66DBE1C9-3927-461F-8AAF-2DE75BF1BE4A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pic>
        <p:nvPicPr>
          <p:cNvPr id="12310" name="Picture 1">
            <a:extLst>
              <a:ext uri="{FF2B5EF4-FFF2-40B4-BE49-F238E27FC236}">
                <a16:creationId xmlns:a16="http://schemas.microsoft.com/office/drawing/2014/main" id="{5E3C94C5-CF4C-4C00-9AAC-3404AB052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298700"/>
            <a:ext cx="26162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EB0EF3DF-F741-4C88-A183-6982CFB2E474}"/>
              </a:ext>
            </a:extLst>
          </p:cNvPr>
          <p:cNvSpPr/>
          <p:nvPr/>
        </p:nvSpPr>
        <p:spPr>
          <a:xfrm>
            <a:off x="5290979" y="1899920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0F77B39E-EF9F-4F7E-85A2-EC029A8192B2}"/>
              </a:ext>
            </a:extLst>
          </p:cNvPr>
          <p:cNvSpPr/>
          <p:nvPr/>
        </p:nvSpPr>
        <p:spPr>
          <a:xfrm>
            <a:off x="6227445" y="1867377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4C115C16-047C-4C11-9BE7-06634A94D2F7}"/>
              </a:ext>
            </a:extLst>
          </p:cNvPr>
          <p:cNvSpPr/>
          <p:nvPr/>
        </p:nvSpPr>
        <p:spPr>
          <a:xfrm>
            <a:off x="7215822" y="1873124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9C96460F-10F2-4435-8DEA-66BE4BB765B6}"/>
              </a:ext>
            </a:extLst>
          </p:cNvPr>
          <p:cNvSpPr/>
          <p:nvPr/>
        </p:nvSpPr>
        <p:spPr>
          <a:xfrm>
            <a:off x="6266847" y="276828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87FB06DA-8F33-48C5-BC62-E57733C11581}"/>
              </a:ext>
            </a:extLst>
          </p:cNvPr>
          <p:cNvSpPr/>
          <p:nvPr/>
        </p:nvSpPr>
        <p:spPr>
          <a:xfrm>
            <a:off x="7226141" y="2759012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DB3CFC37-57A2-4F1F-B95D-2FB5AC540F9A}"/>
              </a:ext>
            </a:extLst>
          </p:cNvPr>
          <p:cNvSpPr/>
          <p:nvPr/>
        </p:nvSpPr>
        <p:spPr>
          <a:xfrm>
            <a:off x="6252433" y="369633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22394A27-37C2-435E-8DFE-220EB7B0FF66}"/>
              </a:ext>
            </a:extLst>
          </p:cNvPr>
          <p:cNvSpPr/>
          <p:nvPr/>
        </p:nvSpPr>
        <p:spPr>
          <a:xfrm>
            <a:off x="7226141" y="3665601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E4F324CC-188F-44A5-8898-C46D0141697F}"/>
              </a:ext>
            </a:extLst>
          </p:cNvPr>
          <p:cNvSpPr/>
          <p:nvPr/>
        </p:nvSpPr>
        <p:spPr>
          <a:xfrm>
            <a:off x="6252433" y="462578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A040B69F-BA8E-4578-8E58-47D3237D0ACE}"/>
              </a:ext>
            </a:extLst>
          </p:cNvPr>
          <p:cNvSpPr/>
          <p:nvPr/>
        </p:nvSpPr>
        <p:spPr>
          <a:xfrm>
            <a:off x="7219092" y="462578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B843DF-2D03-43EF-9F8F-2F6AF7724CD9}"/>
              </a:ext>
            </a:extLst>
          </p:cNvPr>
          <p:cNvGrpSpPr/>
          <p:nvPr/>
        </p:nvGrpSpPr>
        <p:grpSpPr>
          <a:xfrm>
            <a:off x="1008288" y="4964113"/>
            <a:ext cx="3584575" cy="1130300"/>
            <a:chOff x="996096" y="4962811"/>
            <a:chExt cx="3584575" cy="11303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025503-51B8-4FF2-A3F6-7DA82980397D}"/>
                </a:ext>
              </a:extLst>
            </p:cNvPr>
            <p:cNvSpPr/>
            <p:nvPr/>
          </p:nvSpPr>
          <p:spPr>
            <a:xfrm>
              <a:off x="3383696" y="4962811"/>
              <a:ext cx="1196975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2C6756A-0C35-4FA0-8104-3CA6013B6509}"/>
                </a:ext>
              </a:extLst>
            </p:cNvPr>
            <p:cNvSpPr/>
            <p:nvPr/>
          </p:nvSpPr>
          <p:spPr>
            <a:xfrm>
              <a:off x="996096" y="4962811"/>
              <a:ext cx="1193800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9920302-9871-4CB5-A580-0F60CE15C833}"/>
                </a:ext>
              </a:extLst>
            </p:cNvPr>
            <p:cNvSpPr/>
            <p:nvPr/>
          </p:nvSpPr>
          <p:spPr>
            <a:xfrm>
              <a:off x="2189896" y="4962811"/>
              <a:ext cx="1195387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1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1">
            <a:extLst>
              <a:ext uri="{FF2B5EF4-FFF2-40B4-BE49-F238E27FC236}">
                <a16:creationId xmlns:a16="http://schemas.microsoft.com/office/drawing/2014/main" id="{F42A23F2-586B-4319-BF36-87EF60108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40124F-6B27-4D68-BA7F-80A7FCAEF973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3316" name="Group 5">
            <a:extLst>
              <a:ext uri="{FF2B5EF4-FFF2-40B4-BE49-F238E27FC236}">
                <a16:creationId xmlns:a16="http://schemas.microsoft.com/office/drawing/2014/main" id="{70D16ABB-FE34-4161-B35D-3B97B4A7436B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3C71B8E-88EF-4BDE-BD38-1D77B546DFC4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1DE188-EF55-4780-9623-65B1FA281AA1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D2B8BB7-1F2A-401D-8B0B-BA715D2F4DFD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b">
            <a:extLst>
              <a:ext uri="{FF2B5EF4-FFF2-40B4-BE49-F238E27FC236}">
                <a16:creationId xmlns:a16="http://schemas.microsoft.com/office/drawing/2014/main" id="{A779F921-CEB5-4331-B21E-6E7AFA39D480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f">
            <a:extLst>
              <a:ext uri="{FF2B5EF4-FFF2-40B4-BE49-F238E27FC236}">
                <a16:creationId xmlns:a16="http://schemas.microsoft.com/office/drawing/2014/main" id="{E6A1A518-DCEC-4D43-9B17-CF258A642080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538670-E7FF-4089-86DD-9EB43C167A9E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095B62-C5C0-492D-B9AE-EB80E3F0EC35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C5E919-38A0-4555-8207-C9E6AF9C57E4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4286F3-8B20-4BEF-88C3-FF3D5CC8A103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veal Answer">
            <a:extLst>
              <a:ext uri="{FF2B5EF4-FFF2-40B4-BE49-F238E27FC236}">
                <a16:creationId xmlns:a16="http://schemas.microsoft.com/office/drawing/2014/main" id="{B7F2D0AB-2AC9-4204-A719-FEC8B1800F5B}"/>
              </a:ext>
            </a:extLst>
          </p:cNvPr>
          <p:cNvSpPr/>
          <p:nvPr/>
        </p:nvSpPr>
        <p:spPr>
          <a:xfrm>
            <a:off x="755650" y="1389063"/>
            <a:ext cx="977900" cy="977900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25" name="s">
            <a:extLst>
              <a:ext uri="{FF2B5EF4-FFF2-40B4-BE49-F238E27FC236}">
                <a16:creationId xmlns:a16="http://schemas.microsoft.com/office/drawing/2014/main" id="{B73D2D6B-31C8-4717-990A-FD978F8819D1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y">
            <a:extLst>
              <a:ext uri="{FF2B5EF4-FFF2-40B4-BE49-F238E27FC236}">
                <a16:creationId xmlns:a16="http://schemas.microsoft.com/office/drawing/2014/main" id="{E46F467F-0286-4AEA-810C-90D955AAD562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7" name="v">
            <a:extLst>
              <a:ext uri="{FF2B5EF4-FFF2-40B4-BE49-F238E27FC236}">
                <a16:creationId xmlns:a16="http://schemas.microsoft.com/office/drawing/2014/main" id="{D637FE76-AB29-408D-A1EA-49ED04546A4F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28" name="m">
            <a:extLst>
              <a:ext uri="{FF2B5EF4-FFF2-40B4-BE49-F238E27FC236}">
                <a16:creationId xmlns:a16="http://schemas.microsoft.com/office/drawing/2014/main" id="{FFAE19DD-0399-4018-823F-23DB3408FCD2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29" name="o">
            <a:extLst>
              <a:ext uri="{FF2B5EF4-FFF2-40B4-BE49-F238E27FC236}">
                <a16:creationId xmlns:a16="http://schemas.microsoft.com/office/drawing/2014/main" id="{49077D23-3DD3-43DC-957F-957B30951BA4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" name="p">
            <a:extLst>
              <a:ext uri="{FF2B5EF4-FFF2-40B4-BE49-F238E27FC236}">
                <a16:creationId xmlns:a16="http://schemas.microsoft.com/office/drawing/2014/main" id="{1C99193E-71FA-4769-93BB-1823DCA62EB5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1" name="e">
            <a:extLst>
              <a:ext uri="{FF2B5EF4-FFF2-40B4-BE49-F238E27FC236}">
                <a16:creationId xmlns:a16="http://schemas.microsoft.com/office/drawing/2014/main" id="{81438FE2-0B28-4200-A174-DEC05D01484F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2" name="a">
            <a:extLst>
              <a:ext uri="{FF2B5EF4-FFF2-40B4-BE49-F238E27FC236}">
                <a16:creationId xmlns:a16="http://schemas.microsoft.com/office/drawing/2014/main" id="{F3F2CF8F-6BC7-48A7-83AF-AE920C674BB3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i">
            <a:extLst>
              <a:ext uri="{FF2B5EF4-FFF2-40B4-BE49-F238E27FC236}">
                <a16:creationId xmlns:a16="http://schemas.microsoft.com/office/drawing/2014/main" id="{D197E0F8-4808-4D21-B9E4-251808F54F36}"/>
              </a:ext>
            </a:extLst>
          </p:cNvPr>
          <p:cNvSpPr/>
          <p:nvPr/>
        </p:nvSpPr>
        <p:spPr>
          <a:xfrm>
            <a:off x="7251700" y="1946624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6" name="n">
            <a:extLst>
              <a:ext uri="{FF2B5EF4-FFF2-40B4-BE49-F238E27FC236}">
                <a16:creationId xmlns:a16="http://schemas.microsoft.com/office/drawing/2014/main" id="{4CBCD7D7-80AB-46E5-BED7-F6A85455CF58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pic>
        <p:nvPicPr>
          <p:cNvPr id="13334" name="Picture 34">
            <a:extLst>
              <a:ext uri="{FF2B5EF4-FFF2-40B4-BE49-F238E27FC236}">
                <a16:creationId xmlns:a16="http://schemas.microsoft.com/office/drawing/2014/main" id="{556285C2-84A5-4785-B181-367E9BF3D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114550"/>
            <a:ext cx="198596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1BABDDE2-0AB5-4246-8449-0E273A900986}"/>
              </a:ext>
            </a:extLst>
          </p:cNvPr>
          <p:cNvSpPr/>
          <p:nvPr/>
        </p:nvSpPr>
        <p:spPr>
          <a:xfrm>
            <a:off x="5311712" y="1899920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6EFFC996-9228-4D27-B23A-D49E7E25E31D}"/>
              </a:ext>
            </a:extLst>
          </p:cNvPr>
          <p:cNvSpPr/>
          <p:nvPr/>
        </p:nvSpPr>
        <p:spPr>
          <a:xfrm>
            <a:off x="7227507" y="187801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92046709-4B49-4F34-B9C3-FF150473E780}"/>
              </a:ext>
            </a:extLst>
          </p:cNvPr>
          <p:cNvSpPr/>
          <p:nvPr/>
        </p:nvSpPr>
        <p:spPr>
          <a:xfrm>
            <a:off x="5307775" y="2785110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80782EFD-E51D-44C9-8CA0-60E3CA815C30}"/>
              </a:ext>
            </a:extLst>
          </p:cNvPr>
          <p:cNvSpPr/>
          <p:nvPr/>
        </p:nvSpPr>
        <p:spPr>
          <a:xfrm>
            <a:off x="6290359" y="2785110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BB480C4F-98F2-4B62-9E39-DE976A3474F7}"/>
              </a:ext>
            </a:extLst>
          </p:cNvPr>
          <p:cNvSpPr/>
          <p:nvPr/>
        </p:nvSpPr>
        <p:spPr>
          <a:xfrm>
            <a:off x="5323200" y="369633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8A99CF28-822E-4CEA-A5DC-9A92DEC569DC}"/>
              </a:ext>
            </a:extLst>
          </p:cNvPr>
          <p:cNvSpPr/>
          <p:nvPr/>
        </p:nvSpPr>
        <p:spPr>
          <a:xfrm>
            <a:off x="6299596" y="3694748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1FD94EDA-0EED-4BAA-B552-05728BC4BA1D}"/>
              </a:ext>
            </a:extLst>
          </p:cNvPr>
          <p:cNvSpPr/>
          <p:nvPr/>
        </p:nvSpPr>
        <p:spPr>
          <a:xfrm>
            <a:off x="7232905" y="369633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2B91D38F-56CA-4C33-860F-65CB8233AAE3}"/>
              </a:ext>
            </a:extLst>
          </p:cNvPr>
          <p:cNvSpPr/>
          <p:nvPr/>
        </p:nvSpPr>
        <p:spPr>
          <a:xfrm>
            <a:off x="5314929" y="458152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7E07E6E0-0716-4724-A970-06A4B53DA069}"/>
              </a:ext>
            </a:extLst>
          </p:cNvPr>
          <p:cNvSpPr/>
          <p:nvPr/>
        </p:nvSpPr>
        <p:spPr>
          <a:xfrm>
            <a:off x="6238812" y="458152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3CD56E-B4C6-4E50-98B7-1784E7F23858}"/>
              </a:ext>
            </a:extLst>
          </p:cNvPr>
          <p:cNvGrpSpPr/>
          <p:nvPr/>
        </p:nvGrpSpPr>
        <p:grpSpPr>
          <a:xfrm>
            <a:off x="1004888" y="4964113"/>
            <a:ext cx="3584575" cy="1130300"/>
            <a:chOff x="1157288" y="5116513"/>
            <a:chExt cx="3584575" cy="11303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C0F8A82-E783-475B-9D51-46116BEFD0E5}"/>
                </a:ext>
              </a:extLst>
            </p:cNvPr>
            <p:cNvSpPr/>
            <p:nvPr/>
          </p:nvSpPr>
          <p:spPr>
            <a:xfrm>
              <a:off x="3544888" y="5116513"/>
              <a:ext cx="1196975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CE4A3EB-3A84-4BB8-8CA3-996CAABE0B58}"/>
                </a:ext>
              </a:extLst>
            </p:cNvPr>
            <p:cNvSpPr/>
            <p:nvPr/>
          </p:nvSpPr>
          <p:spPr>
            <a:xfrm>
              <a:off x="1157288" y="5116513"/>
              <a:ext cx="1193800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5A7AF7-706B-4603-B774-2B34771A6490}"/>
                </a:ext>
              </a:extLst>
            </p:cNvPr>
            <p:cNvSpPr/>
            <p:nvPr/>
          </p:nvSpPr>
          <p:spPr>
            <a:xfrm>
              <a:off x="2351088" y="5116513"/>
              <a:ext cx="1195387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8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>
            <a:extLst>
              <a:ext uri="{FF2B5EF4-FFF2-40B4-BE49-F238E27FC236}">
                <a16:creationId xmlns:a16="http://schemas.microsoft.com/office/drawing/2014/main" id="{AB56AA1B-A9AD-4D8D-B8E8-DCBCFBD8E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31DF5-239C-4449-9B84-A5110C106B5F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4340" name="Group 5">
            <a:extLst>
              <a:ext uri="{FF2B5EF4-FFF2-40B4-BE49-F238E27FC236}">
                <a16:creationId xmlns:a16="http://schemas.microsoft.com/office/drawing/2014/main" id="{A9685F35-E0B4-4023-B71A-4ED3A2718E22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841904-CFED-483A-9CB6-F7F786E90317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1FA5EF-B77D-4B26-A647-6046F74EEBAF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FB6D9E-DA03-4EF9-ACBF-164740CD887E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b">
            <a:extLst>
              <a:ext uri="{FF2B5EF4-FFF2-40B4-BE49-F238E27FC236}">
                <a16:creationId xmlns:a16="http://schemas.microsoft.com/office/drawing/2014/main" id="{BCC1CC1D-A79D-4C76-8B9A-5728FFFEF84C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k">
            <a:extLst>
              <a:ext uri="{FF2B5EF4-FFF2-40B4-BE49-F238E27FC236}">
                <a16:creationId xmlns:a16="http://schemas.microsoft.com/office/drawing/2014/main" id="{6ACE9E73-D87B-47D3-8D6F-8E3FBE619A5B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E2CD81-9CFB-497F-8511-61C7E6EC361B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90DBA1-5577-43C5-A00E-28735892B9F0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BAA66B-88F6-4C07-A58C-AE20E1CE064B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6E06BC-A988-4EDA-B207-F70434803140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veal Answer">
            <a:extLst>
              <a:ext uri="{FF2B5EF4-FFF2-40B4-BE49-F238E27FC236}">
                <a16:creationId xmlns:a16="http://schemas.microsoft.com/office/drawing/2014/main" id="{C6950753-739F-4B22-B9A3-DED659203F4E}"/>
              </a:ext>
            </a:extLst>
          </p:cNvPr>
          <p:cNvSpPr/>
          <p:nvPr/>
        </p:nvSpPr>
        <p:spPr>
          <a:xfrm>
            <a:off x="755650" y="1389063"/>
            <a:ext cx="977900" cy="977900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Reveal Answer</a:t>
            </a:r>
          </a:p>
        </p:txBody>
      </p:sp>
      <p:sp>
        <p:nvSpPr>
          <p:cNvPr id="25" name="t">
            <a:extLst>
              <a:ext uri="{FF2B5EF4-FFF2-40B4-BE49-F238E27FC236}">
                <a16:creationId xmlns:a16="http://schemas.microsoft.com/office/drawing/2014/main" id="{EFBC1434-CFF5-487C-BB58-FFA2C5670EAE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6" name="p">
            <a:extLst>
              <a:ext uri="{FF2B5EF4-FFF2-40B4-BE49-F238E27FC236}">
                <a16:creationId xmlns:a16="http://schemas.microsoft.com/office/drawing/2014/main" id="{61C82ED3-784E-443D-975B-815EC0D6C8F9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7" name="u">
            <a:extLst>
              <a:ext uri="{FF2B5EF4-FFF2-40B4-BE49-F238E27FC236}">
                <a16:creationId xmlns:a16="http://schemas.microsoft.com/office/drawing/2014/main" id="{5503D35B-3A49-4B14-97AC-4F7A3BDCB915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28" name="g">
            <a:extLst>
              <a:ext uri="{FF2B5EF4-FFF2-40B4-BE49-F238E27FC236}">
                <a16:creationId xmlns:a16="http://schemas.microsoft.com/office/drawing/2014/main" id="{9E4A519A-7D5F-4B55-A71D-EB12CCD78EBF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9" name="s">
            <a:extLst>
              <a:ext uri="{FF2B5EF4-FFF2-40B4-BE49-F238E27FC236}">
                <a16:creationId xmlns:a16="http://schemas.microsoft.com/office/drawing/2014/main" id="{6A21AA10-7C3D-40A7-9472-D8FC2358FA0F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0" name="n">
            <a:extLst>
              <a:ext uri="{FF2B5EF4-FFF2-40B4-BE49-F238E27FC236}">
                <a16:creationId xmlns:a16="http://schemas.microsoft.com/office/drawing/2014/main" id="{FC59A97F-6219-40E2-9117-6A1D37BA2BFE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31" name="l">
            <a:extLst>
              <a:ext uri="{FF2B5EF4-FFF2-40B4-BE49-F238E27FC236}">
                <a16:creationId xmlns:a16="http://schemas.microsoft.com/office/drawing/2014/main" id="{A234AFD7-0FED-4D91-A1A8-F6686C8FC108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2" name="h">
            <a:extLst>
              <a:ext uri="{FF2B5EF4-FFF2-40B4-BE49-F238E27FC236}">
                <a16:creationId xmlns:a16="http://schemas.microsoft.com/office/drawing/2014/main" id="{2D8570FA-2D4F-4F8E-88D5-9F4C871CCB18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3" name="q">
            <a:extLst>
              <a:ext uri="{FF2B5EF4-FFF2-40B4-BE49-F238E27FC236}">
                <a16:creationId xmlns:a16="http://schemas.microsoft.com/office/drawing/2014/main" id="{C6239362-3BB7-4ECC-9EB3-4874825C003E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16" name="a">
            <a:extLst>
              <a:ext uri="{FF2B5EF4-FFF2-40B4-BE49-F238E27FC236}">
                <a16:creationId xmlns:a16="http://schemas.microsoft.com/office/drawing/2014/main" id="{3B261DC6-BF2F-49F6-BA8E-EED9D8111B93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14358" name="Picture 33">
            <a:extLst>
              <a:ext uri="{FF2B5EF4-FFF2-40B4-BE49-F238E27FC236}">
                <a16:creationId xmlns:a16="http://schemas.microsoft.com/office/drawing/2014/main" id="{6414F304-3B43-4A46-BD40-DEEB65A21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2241550"/>
            <a:ext cx="167798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3B5EBC54-3436-4281-82D6-A367210ECF1B}"/>
              </a:ext>
            </a:extLst>
          </p:cNvPr>
          <p:cNvSpPr/>
          <p:nvPr/>
        </p:nvSpPr>
        <p:spPr>
          <a:xfrm>
            <a:off x="5290979" y="1899920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7AD0BC34-AB9D-4E35-9E42-6F66B9DEADD8}"/>
              </a:ext>
            </a:extLst>
          </p:cNvPr>
          <p:cNvSpPr/>
          <p:nvPr/>
        </p:nvSpPr>
        <p:spPr>
          <a:xfrm>
            <a:off x="6262370" y="188309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94AD7466-3B46-4916-9FC4-B7BB7C3FA407}"/>
              </a:ext>
            </a:extLst>
          </p:cNvPr>
          <p:cNvSpPr/>
          <p:nvPr/>
        </p:nvSpPr>
        <p:spPr>
          <a:xfrm>
            <a:off x="5299774" y="2746058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7B82D2CF-CB7F-4F2B-959F-CF281C221489}"/>
              </a:ext>
            </a:extLst>
          </p:cNvPr>
          <p:cNvSpPr/>
          <p:nvPr/>
        </p:nvSpPr>
        <p:spPr>
          <a:xfrm>
            <a:off x="7226141" y="277971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F8556C3F-40C2-4E97-8533-5380C3FD3172}"/>
              </a:ext>
            </a:extLst>
          </p:cNvPr>
          <p:cNvSpPr/>
          <p:nvPr/>
        </p:nvSpPr>
        <p:spPr>
          <a:xfrm>
            <a:off x="7261225" y="369633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07034FFD-61B0-4052-B78E-4CC5DD7FC975}"/>
              </a:ext>
            </a:extLst>
          </p:cNvPr>
          <p:cNvSpPr/>
          <p:nvPr/>
        </p:nvSpPr>
        <p:spPr>
          <a:xfrm>
            <a:off x="5299774" y="461978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224BD14B-EAE1-4E53-A5FE-F8844283985E}"/>
              </a:ext>
            </a:extLst>
          </p:cNvPr>
          <p:cNvSpPr/>
          <p:nvPr/>
        </p:nvSpPr>
        <p:spPr>
          <a:xfrm>
            <a:off x="6257798" y="461978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3DBF16F1-C897-4F89-8FEB-C46087CCCF88}"/>
              </a:ext>
            </a:extLst>
          </p:cNvPr>
          <p:cNvSpPr/>
          <p:nvPr/>
        </p:nvSpPr>
        <p:spPr>
          <a:xfrm>
            <a:off x="7215822" y="461978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9BE3DC-80B4-450F-9F1A-8B9100636C08}"/>
              </a:ext>
            </a:extLst>
          </p:cNvPr>
          <p:cNvGrpSpPr/>
          <p:nvPr/>
        </p:nvGrpSpPr>
        <p:grpSpPr>
          <a:xfrm>
            <a:off x="1005935" y="4962937"/>
            <a:ext cx="3584575" cy="1130300"/>
            <a:chOff x="1157288" y="5116513"/>
            <a:chExt cx="3584575" cy="11303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EBD039B-2A0A-43F0-B9C3-4B478D54DF7E}"/>
                </a:ext>
              </a:extLst>
            </p:cNvPr>
            <p:cNvSpPr/>
            <p:nvPr/>
          </p:nvSpPr>
          <p:spPr>
            <a:xfrm>
              <a:off x="3544888" y="5116513"/>
              <a:ext cx="1196975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85012DC-22D1-4092-97D1-00A6A20C0CD8}"/>
                </a:ext>
              </a:extLst>
            </p:cNvPr>
            <p:cNvSpPr/>
            <p:nvPr/>
          </p:nvSpPr>
          <p:spPr>
            <a:xfrm>
              <a:off x="1157288" y="5116513"/>
              <a:ext cx="1193800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8A5ADE4-5FD4-4D7D-AF60-616B09F65A9E}"/>
                </a:ext>
              </a:extLst>
            </p:cNvPr>
            <p:cNvSpPr/>
            <p:nvPr/>
          </p:nvSpPr>
          <p:spPr>
            <a:xfrm>
              <a:off x="2351088" y="5116513"/>
              <a:ext cx="1195387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sp>
        <p:nvSpPr>
          <p:cNvPr id="45" name="Multiplication Sign 44">
            <a:extLst>
              <a:ext uri="{FF2B5EF4-FFF2-40B4-BE49-F238E27FC236}">
                <a16:creationId xmlns:a16="http://schemas.microsoft.com/office/drawing/2014/main" id="{2F224752-A7C3-4212-9363-86EBB40789C4}"/>
              </a:ext>
            </a:extLst>
          </p:cNvPr>
          <p:cNvSpPr/>
          <p:nvPr/>
        </p:nvSpPr>
        <p:spPr>
          <a:xfrm>
            <a:off x="7243683" y="1899920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 animBg="1"/>
      <p:bldP spid="26" grpId="0" animBg="1"/>
      <p:bldP spid="1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>
            <a:extLst>
              <a:ext uri="{FF2B5EF4-FFF2-40B4-BE49-F238E27FC236}">
                <a16:creationId xmlns:a16="http://schemas.microsoft.com/office/drawing/2014/main" id="{D94B17E1-6247-48EC-9F95-6515BCCCB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ABA0E6-67C8-4F97-9664-6192BE4728CC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5364" name="Group 5">
            <a:extLst>
              <a:ext uri="{FF2B5EF4-FFF2-40B4-BE49-F238E27FC236}">
                <a16:creationId xmlns:a16="http://schemas.microsoft.com/office/drawing/2014/main" id="{D7F4884C-3A1F-4D42-942D-6494D98307F4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983AD5-04DC-4DA2-B225-53087A5BAC05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9929E6-4B9E-4E79-A7AB-6FB28B27AE8E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1C588A-442C-4B9A-BDB5-29A7A077EEDE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a">
            <a:extLst>
              <a:ext uri="{FF2B5EF4-FFF2-40B4-BE49-F238E27FC236}">
                <a16:creationId xmlns:a16="http://schemas.microsoft.com/office/drawing/2014/main" id="{F2339564-32EC-4CA1-9317-DE09664BF7EE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m">
            <a:extLst>
              <a:ext uri="{FF2B5EF4-FFF2-40B4-BE49-F238E27FC236}">
                <a16:creationId xmlns:a16="http://schemas.microsoft.com/office/drawing/2014/main" id="{468D5EAF-616F-4812-A9F1-8AA93DAA2BEC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D5810F-BA10-4CAD-92A6-7F075E89661F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DD548A-C073-473A-A18E-FCAA75F1EE91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83BB14-0B06-4B6D-AC04-21B72CFA2F77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87ED2D-E258-4B63-BEC6-ECF702ABD6EB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p">
            <a:extLst>
              <a:ext uri="{FF2B5EF4-FFF2-40B4-BE49-F238E27FC236}">
                <a16:creationId xmlns:a16="http://schemas.microsoft.com/office/drawing/2014/main" id="{71F81C3A-03BA-4991-82A3-545D31B2E77C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6" name="n">
            <a:extLst>
              <a:ext uri="{FF2B5EF4-FFF2-40B4-BE49-F238E27FC236}">
                <a16:creationId xmlns:a16="http://schemas.microsoft.com/office/drawing/2014/main" id="{9DA1113B-5CB3-40BD-A962-4F2405F01C11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7" name="e">
            <a:extLst>
              <a:ext uri="{FF2B5EF4-FFF2-40B4-BE49-F238E27FC236}">
                <a16:creationId xmlns:a16="http://schemas.microsoft.com/office/drawing/2014/main" id="{3B51A70B-61C5-4DD5-96A8-8CFD5A8CA2DE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8" name="t">
            <a:extLst>
              <a:ext uri="{FF2B5EF4-FFF2-40B4-BE49-F238E27FC236}">
                <a16:creationId xmlns:a16="http://schemas.microsoft.com/office/drawing/2014/main" id="{5909806E-7DC0-4AB1-A94D-EA02380D3210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9" name="b">
            <a:extLst>
              <a:ext uri="{FF2B5EF4-FFF2-40B4-BE49-F238E27FC236}">
                <a16:creationId xmlns:a16="http://schemas.microsoft.com/office/drawing/2014/main" id="{E7F802D4-E0B6-41A5-BD1D-3BA30117A01B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0" name="o">
            <a:extLst>
              <a:ext uri="{FF2B5EF4-FFF2-40B4-BE49-F238E27FC236}">
                <a16:creationId xmlns:a16="http://schemas.microsoft.com/office/drawing/2014/main" id="{60EF72C2-F52B-43CA-A8DE-94CC5C999FE0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1" name="w">
            <a:extLst>
              <a:ext uri="{FF2B5EF4-FFF2-40B4-BE49-F238E27FC236}">
                <a16:creationId xmlns:a16="http://schemas.microsoft.com/office/drawing/2014/main" id="{53B3BCFA-8B18-4C24-8DDC-D7DD0CCC32E1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w</a:t>
            </a:r>
          </a:p>
        </p:txBody>
      </p:sp>
      <p:sp>
        <p:nvSpPr>
          <p:cNvPr id="32" name="s">
            <a:extLst>
              <a:ext uri="{FF2B5EF4-FFF2-40B4-BE49-F238E27FC236}">
                <a16:creationId xmlns:a16="http://schemas.microsoft.com/office/drawing/2014/main" id="{45647083-9658-4664-B8C9-6429784C340A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3" name="i">
            <a:extLst>
              <a:ext uri="{FF2B5EF4-FFF2-40B4-BE49-F238E27FC236}">
                <a16:creationId xmlns:a16="http://schemas.microsoft.com/office/drawing/2014/main" id="{36A9500C-6B5E-47D1-B105-E1648864CFED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6" name="c">
            <a:extLst>
              <a:ext uri="{FF2B5EF4-FFF2-40B4-BE49-F238E27FC236}">
                <a16:creationId xmlns:a16="http://schemas.microsoft.com/office/drawing/2014/main" id="{98B57405-B23C-4C1D-86E5-DDF4D534C221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3" name="Reveal Answer">
            <a:extLst>
              <a:ext uri="{FF2B5EF4-FFF2-40B4-BE49-F238E27FC236}">
                <a16:creationId xmlns:a16="http://schemas.microsoft.com/office/drawing/2014/main" id="{DDCF608E-8C22-4335-BD32-7E42B46E800A}"/>
              </a:ext>
            </a:extLst>
          </p:cNvPr>
          <p:cNvSpPr/>
          <p:nvPr/>
        </p:nvSpPr>
        <p:spPr>
          <a:xfrm>
            <a:off x="755650" y="1389063"/>
            <a:ext cx="977900" cy="977900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Reveal Answer</a:t>
            </a:r>
          </a:p>
        </p:txBody>
      </p:sp>
      <p:pic>
        <p:nvPicPr>
          <p:cNvPr id="15382" name="Picture 33">
            <a:extLst>
              <a:ext uri="{FF2B5EF4-FFF2-40B4-BE49-F238E27FC236}">
                <a16:creationId xmlns:a16="http://schemas.microsoft.com/office/drawing/2014/main" id="{6DFEC918-5C60-4D3E-A51B-38E98F899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844675"/>
            <a:ext cx="17399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C54C7D7A-6167-4FA7-A3A6-E844F1F3A6C7}"/>
              </a:ext>
            </a:extLst>
          </p:cNvPr>
          <p:cNvSpPr/>
          <p:nvPr/>
        </p:nvSpPr>
        <p:spPr>
          <a:xfrm>
            <a:off x="5290979" y="1867377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8473849B-D358-4DC6-8514-9F5A10C86E64}"/>
              </a:ext>
            </a:extLst>
          </p:cNvPr>
          <p:cNvSpPr/>
          <p:nvPr/>
        </p:nvSpPr>
        <p:spPr>
          <a:xfrm>
            <a:off x="6235859" y="184467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1ECE7111-1EC6-4E5B-847A-090F998F52DB}"/>
              </a:ext>
            </a:extLst>
          </p:cNvPr>
          <p:cNvSpPr/>
          <p:nvPr/>
        </p:nvSpPr>
        <p:spPr>
          <a:xfrm>
            <a:off x="7215822" y="184467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FF702821-C90F-4A1C-88F1-F6A77F38097D}"/>
              </a:ext>
            </a:extLst>
          </p:cNvPr>
          <p:cNvSpPr/>
          <p:nvPr/>
        </p:nvSpPr>
        <p:spPr>
          <a:xfrm>
            <a:off x="6262370" y="276828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844D0BBE-2F08-4115-8DC8-73D59FCE71AB}"/>
              </a:ext>
            </a:extLst>
          </p:cNvPr>
          <p:cNvSpPr/>
          <p:nvPr/>
        </p:nvSpPr>
        <p:spPr>
          <a:xfrm>
            <a:off x="6253797" y="371316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F892D06A-D66F-4503-9244-C884D58496CB}"/>
              </a:ext>
            </a:extLst>
          </p:cNvPr>
          <p:cNvSpPr/>
          <p:nvPr/>
        </p:nvSpPr>
        <p:spPr>
          <a:xfrm>
            <a:off x="7246620" y="3713989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1854624D-7597-4161-8E96-37A87C5287E4}"/>
              </a:ext>
            </a:extLst>
          </p:cNvPr>
          <p:cNvSpPr/>
          <p:nvPr/>
        </p:nvSpPr>
        <p:spPr>
          <a:xfrm>
            <a:off x="5317490" y="4581525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818A5FCA-1992-4134-9BB8-3883D894144B}"/>
              </a:ext>
            </a:extLst>
          </p:cNvPr>
          <p:cNvSpPr/>
          <p:nvPr/>
        </p:nvSpPr>
        <p:spPr>
          <a:xfrm>
            <a:off x="6282055" y="4593908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8DA4990B-6FDD-42AF-8696-4AE165C89093}"/>
              </a:ext>
            </a:extLst>
          </p:cNvPr>
          <p:cNvSpPr/>
          <p:nvPr/>
        </p:nvSpPr>
        <p:spPr>
          <a:xfrm>
            <a:off x="7260051" y="4607560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9F6A33-08E0-4CB2-B87F-448B0FCDAFA5}"/>
              </a:ext>
            </a:extLst>
          </p:cNvPr>
          <p:cNvGrpSpPr/>
          <p:nvPr/>
        </p:nvGrpSpPr>
        <p:grpSpPr>
          <a:xfrm>
            <a:off x="1007078" y="4968113"/>
            <a:ext cx="3584575" cy="1130300"/>
            <a:chOff x="1157288" y="5116513"/>
            <a:chExt cx="3584575" cy="11303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5C75EA6-D105-437C-B1F2-C0D9494B1C0F}"/>
                </a:ext>
              </a:extLst>
            </p:cNvPr>
            <p:cNvSpPr/>
            <p:nvPr/>
          </p:nvSpPr>
          <p:spPr>
            <a:xfrm>
              <a:off x="3544888" y="5116513"/>
              <a:ext cx="1196975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A7F96B7-96F0-4781-87FC-97137C0ABF40}"/>
                </a:ext>
              </a:extLst>
            </p:cNvPr>
            <p:cNvSpPr/>
            <p:nvPr/>
          </p:nvSpPr>
          <p:spPr>
            <a:xfrm>
              <a:off x="1157288" y="5116513"/>
              <a:ext cx="1193800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F34CB32-5189-4CD5-9844-242ED7C5EB45}"/>
                </a:ext>
              </a:extLst>
            </p:cNvPr>
            <p:cNvSpPr/>
            <p:nvPr/>
          </p:nvSpPr>
          <p:spPr>
            <a:xfrm>
              <a:off x="2351088" y="5116513"/>
              <a:ext cx="1195387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8" grpId="0" animBg="1"/>
      <p:bldP spid="1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>
            <a:extLst>
              <a:ext uri="{FF2B5EF4-FFF2-40B4-BE49-F238E27FC236}">
                <a16:creationId xmlns:a16="http://schemas.microsoft.com/office/drawing/2014/main" id="{4EBC5C37-58A3-4D04-97AD-BA1055C28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65175"/>
            <a:ext cx="7632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Find the word using the letters given.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120DBC-BDE3-4120-A256-92FECD400AAF}"/>
              </a:ext>
            </a:extLst>
          </p:cNvPr>
          <p:cNvSpPr/>
          <p:nvPr/>
        </p:nvSpPr>
        <p:spPr bwMode="auto">
          <a:xfrm>
            <a:off x="1006475" y="1565275"/>
            <a:ext cx="3582988" cy="339883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6388" name="Group 5">
            <a:extLst>
              <a:ext uri="{FF2B5EF4-FFF2-40B4-BE49-F238E27FC236}">
                <a16:creationId xmlns:a16="http://schemas.microsoft.com/office/drawing/2014/main" id="{6A5C950B-7001-4521-8836-27C87041D0CF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4964113"/>
            <a:ext cx="3582988" cy="1130300"/>
            <a:chOff x="291313" y="4936142"/>
            <a:chExt cx="3669738" cy="122324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AAD697-DC2F-4229-A53F-441973FB37B7}"/>
                </a:ext>
              </a:extLst>
            </p:cNvPr>
            <p:cNvSpPr/>
            <p:nvPr/>
          </p:nvSpPr>
          <p:spPr>
            <a:xfrm>
              <a:off x="291313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900132-126E-4B90-84FA-09CAE00187B1}"/>
                </a:ext>
              </a:extLst>
            </p:cNvPr>
            <p:cNvSpPr/>
            <p:nvPr/>
          </p:nvSpPr>
          <p:spPr>
            <a:xfrm>
              <a:off x="1515643" y="4936142"/>
              <a:ext cx="1221077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E30169-DA21-459A-97F0-43ED6B309131}"/>
                </a:ext>
              </a:extLst>
            </p:cNvPr>
            <p:cNvSpPr/>
            <p:nvPr/>
          </p:nvSpPr>
          <p:spPr>
            <a:xfrm>
              <a:off x="2736721" y="4936142"/>
              <a:ext cx="1224330" cy="12232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8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5" name="e">
            <a:extLst>
              <a:ext uri="{FF2B5EF4-FFF2-40B4-BE49-F238E27FC236}">
                <a16:creationId xmlns:a16="http://schemas.microsoft.com/office/drawing/2014/main" id="{CFF46B64-D1D6-4E25-A545-02553FB00F35}"/>
              </a:ext>
            </a:extLst>
          </p:cNvPr>
          <p:cNvSpPr/>
          <p:nvPr/>
        </p:nvSpPr>
        <p:spPr>
          <a:xfrm>
            <a:off x="5326063" y="2844800"/>
            <a:ext cx="874712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7" name="n">
            <a:extLst>
              <a:ext uri="{FF2B5EF4-FFF2-40B4-BE49-F238E27FC236}">
                <a16:creationId xmlns:a16="http://schemas.microsoft.com/office/drawing/2014/main" id="{500F6A99-E79F-45AE-B14C-1AB826C43FD1}"/>
              </a:ext>
            </a:extLst>
          </p:cNvPr>
          <p:cNvSpPr/>
          <p:nvPr/>
        </p:nvSpPr>
        <p:spPr>
          <a:xfrm>
            <a:off x="5337175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AFB633-F4C6-473A-B2F8-A90BFF5E97E5}"/>
              </a:ext>
            </a:extLst>
          </p:cNvPr>
          <p:cNvSpPr/>
          <p:nvPr/>
        </p:nvSpPr>
        <p:spPr>
          <a:xfrm>
            <a:off x="3392488" y="4964113"/>
            <a:ext cx="1196975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1C5F0E-BF7A-4CBF-87FC-BF775A9533EE}"/>
              </a:ext>
            </a:extLst>
          </p:cNvPr>
          <p:cNvSpPr/>
          <p:nvPr/>
        </p:nvSpPr>
        <p:spPr>
          <a:xfrm>
            <a:off x="1004888" y="4964113"/>
            <a:ext cx="1193800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5D4FA4-AEC9-4A81-928C-C5B8DFEC670C}"/>
              </a:ext>
            </a:extLst>
          </p:cNvPr>
          <p:cNvSpPr/>
          <p:nvPr/>
        </p:nvSpPr>
        <p:spPr>
          <a:xfrm>
            <a:off x="2198688" y="4964113"/>
            <a:ext cx="1195387" cy="11303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2" name="Right Arrow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C36C2E6-F3D8-4926-98A0-106B5632D065}"/>
              </a:ext>
            </a:extLst>
          </p:cNvPr>
          <p:cNvSpPr/>
          <p:nvPr/>
        </p:nvSpPr>
        <p:spPr>
          <a:xfrm>
            <a:off x="7994650" y="5689600"/>
            <a:ext cx="393700" cy="404813"/>
          </a:xfrm>
          <a:prstGeom prst="rightArrow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s">
            <a:extLst>
              <a:ext uri="{FF2B5EF4-FFF2-40B4-BE49-F238E27FC236}">
                <a16:creationId xmlns:a16="http://schemas.microsoft.com/office/drawing/2014/main" id="{FD7624DF-578D-4525-A1F2-402C6FDA6ABC}"/>
              </a:ext>
            </a:extLst>
          </p:cNvPr>
          <p:cNvSpPr/>
          <p:nvPr/>
        </p:nvSpPr>
        <p:spPr>
          <a:xfrm>
            <a:off x="6289675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a">
            <a:extLst>
              <a:ext uri="{FF2B5EF4-FFF2-40B4-BE49-F238E27FC236}">
                <a16:creationId xmlns:a16="http://schemas.microsoft.com/office/drawing/2014/main" id="{EAC31E54-0E58-457B-8E62-2A9D057F1ED0}"/>
              </a:ext>
            </a:extLst>
          </p:cNvPr>
          <p:cNvSpPr/>
          <p:nvPr/>
        </p:nvSpPr>
        <p:spPr>
          <a:xfrm>
            <a:off x="6299200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7" name="b">
            <a:extLst>
              <a:ext uri="{FF2B5EF4-FFF2-40B4-BE49-F238E27FC236}">
                <a16:creationId xmlns:a16="http://schemas.microsoft.com/office/drawing/2014/main" id="{84A71486-E9B0-42E5-A0B4-501A6244620A}"/>
              </a:ext>
            </a:extLst>
          </p:cNvPr>
          <p:cNvSpPr/>
          <p:nvPr/>
        </p:nvSpPr>
        <p:spPr>
          <a:xfrm>
            <a:off x="6299200" y="466725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8" name="g">
            <a:extLst>
              <a:ext uri="{FF2B5EF4-FFF2-40B4-BE49-F238E27FC236}">
                <a16:creationId xmlns:a16="http://schemas.microsoft.com/office/drawing/2014/main" id="{DDED7A6F-9055-49FD-932C-D03B0257A447}"/>
              </a:ext>
            </a:extLst>
          </p:cNvPr>
          <p:cNvSpPr/>
          <p:nvPr/>
        </p:nvSpPr>
        <p:spPr>
          <a:xfrm>
            <a:off x="7251700" y="2844800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9" name="o">
            <a:extLst>
              <a:ext uri="{FF2B5EF4-FFF2-40B4-BE49-F238E27FC236}">
                <a16:creationId xmlns:a16="http://schemas.microsoft.com/office/drawing/2014/main" id="{DA750FF2-9CEC-4427-8D4D-49D4BF5A87AB}"/>
              </a:ext>
            </a:extLst>
          </p:cNvPr>
          <p:cNvSpPr/>
          <p:nvPr/>
        </p:nvSpPr>
        <p:spPr>
          <a:xfrm>
            <a:off x="7261225" y="3756025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0" name="d">
            <a:extLst>
              <a:ext uri="{FF2B5EF4-FFF2-40B4-BE49-F238E27FC236}">
                <a16:creationId xmlns:a16="http://schemas.microsoft.com/office/drawing/2014/main" id="{5C1B3743-2769-43B3-8544-13C729983B8E}"/>
              </a:ext>
            </a:extLst>
          </p:cNvPr>
          <p:cNvSpPr/>
          <p:nvPr/>
        </p:nvSpPr>
        <p:spPr>
          <a:xfrm>
            <a:off x="7261225" y="4667250"/>
            <a:ext cx="874713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1" name="t">
            <a:extLst>
              <a:ext uri="{FF2B5EF4-FFF2-40B4-BE49-F238E27FC236}">
                <a16:creationId xmlns:a16="http://schemas.microsoft.com/office/drawing/2014/main" id="{18616CBF-C29A-416F-9F68-A26FF5D80ED9}"/>
              </a:ext>
            </a:extLst>
          </p:cNvPr>
          <p:cNvSpPr/>
          <p:nvPr/>
        </p:nvSpPr>
        <p:spPr>
          <a:xfrm>
            <a:off x="5326063" y="1952625"/>
            <a:ext cx="874712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2" name="l">
            <a:extLst>
              <a:ext uri="{FF2B5EF4-FFF2-40B4-BE49-F238E27FC236}">
                <a16:creationId xmlns:a16="http://schemas.microsoft.com/office/drawing/2014/main" id="{A60B8F21-C32D-466C-B05F-3CDACB739E82}"/>
              </a:ext>
            </a:extLst>
          </p:cNvPr>
          <p:cNvSpPr/>
          <p:nvPr/>
        </p:nvSpPr>
        <p:spPr>
          <a:xfrm>
            <a:off x="6289675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33" name="i">
            <a:extLst>
              <a:ext uri="{FF2B5EF4-FFF2-40B4-BE49-F238E27FC236}">
                <a16:creationId xmlns:a16="http://schemas.microsoft.com/office/drawing/2014/main" id="{D99D6539-AE47-4BB4-BDD2-32EA07611160}"/>
              </a:ext>
            </a:extLst>
          </p:cNvPr>
          <p:cNvSpPr/>
          <p:nvPr/>
        </p:nvSpPr>
        <p:spPr>
          <a:xfrm>
            <a:off x="7251700" y="1952625"/>
            <a:ext cx="873125" cy="827088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6" name="c">
            <a:extLst>
              <a:ext uri="{FF2B5EF4-FFF2-40B4-BE49-F238E27FC236}">
                <a16:creationId xmlns:a16="http://schemas.microsoft.com/office/drawing/2014/main" id="{7F579892-C8E6-414E-8597-B5873C9F7339}"/>
              </a:ext>
            </a:extLst>
          </p:cNvPr>
          <p:cNvSpPr/>
          <p:nvPr/>
        </p:nvSpPr>
        <p:spPr>
          <a:xfrm>
            <a:off x="5337175" y="3756025"/>
            <a:ext cx="873125" cy="825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3" name="Reveal Answer">
            <a:extLst>
              <a:ext uri="{FF2B5EF4-FFF2-40B4-BE49-F238E27FC236}">
                <a16:creationId xmlns:a16="http://schemas.microsoft.com/office/drawing/2014/main" id="{30903002-386C-421A-A5A0-2AFC103C1A94}"/>
              </a:ext>
            </a:extLst>
          </p:cNvPr>
          <p:cNvSpPr/>
          <p:nvPr/>
        </p:nvSpPr>
        <p:spPr>
          <a:xfrm>
            <a:off x="755650" y="1389063"/>
            <a:ext cx="977900" cy="977900"/>
          </a:xfrm>
          <a:prstGeom prst="ellipse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bg1"/>
                </a:solidFill>
              </a:rPr>
              <a:t>Reveal Answer</a:t>
            </a:r>
          </a:p>
        </p:txBody>
      </p:sp>
      <p:pic>
        <p:nvPicPr>
          <p:cNvPr id="16406" name="Picture 33">
            <a:extLst>
              <a:ext uri="{FF2B5EF4-FFF2-40B4-BE49-F238E27FC236}">
                <a16:creationId xmlns:a16="http://schemas.microsoft.com/office/drawing/2014/main" id="{86F149C3-8123-4B03-8553-EF4988617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2506663"/>
            <a:ext cx="3294063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Multiplication Sign 33">
            <a:extLst>
              <a:ext uri="{FF2B5EF4-FFF2-40B4-BE49-F238E27FC236}">
                <a16:creationId xmlns:a16="http://schemas.microsoft.com/office/drawing/2014/main" id="{6AAE26C8-DC13-48D5-B072-082165B4EC47}"/>
              </a:ext>
            </a:extLst>
          </p:cNvPr>
          <p:cNvSpPr/>
          <p:nvPr/>
        </p:nvSpPr>
        <p:spPr>
          <a:xfrm>
            <a:off x="6253797" y="1857058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5" name="Multiplication Sign 34">
            <a:extLst>
              <a:ext uri="{FF2B5EF4-FFF2-40B4-BE49-F238E27FC236}">
                <a16:creationId xmlns:a16="http://schemas.microsoft.com/office/drawing/2014/main" id="{8E286B07-B84B-4C2A-B123-7915ECEB92EE}"/>
              </a:ext>
            </a:extLst>
          </p:cNvPr>
          <p:cNvSpPr/>
          <p:nvPr/>
        </p:nvSpPr>
        <p:spPr>
          <a:xfrm>
            <a:off x="7241349" y="1857058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4CAD3103-B9CA-44D8-9114-63F82C6EF481}"/>
              </a:ext>
            </a:extLst>
          </p:cNvPr>
          <p:cNvSpPr/>
          <p:nvPr/>
        </p:nvSpPr>
        <p:spPr>
          <a:xfrm>
            <a:off x="5308917" y="2816289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3BBA5CDD-8A8C-46AD-8C0F-BCB9536EC6AF}"/>
              </a:ext>
            </a:extLst>
          </p:cNvPr>
          <p:cNvSpPr/>
          <p:nvPr/>
        </p:nvSpPr>
        <p:spPr>
          <a:xfrm>
            <a:off x="6264148" y="277971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71A1B6F2-8517-4935-B93D-F84D6CF6BA02}"/>
              </a:ext>
            </a:extLst>
          </p:cNvPr>
          <p:cNvSpPr/>
          <p:nvPr/>
        </p:nvSpPr>
        <p:spPr>
          <a:xfrm>
            <a:off x="7251700" y="2788920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41C9A707-6B46-473E-B4BB-CE3FF52102B8}"/>
              </a:ext>
            </a:extLst>
          </p:cNvPr>
          <p:cNvSpPr/>
          <p:nvPr/>
        </p:nvSpPr>
        <p:spPr>
          <a:xfrm>
            <a:off x="5270596" y="3741770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0" name="Multiplication Sign 39">
            <a:extLst>
              <a:ext uri="{FF2B5EF4-FFF2-40B4-BE49-F238E27FC236}">
                <a16:creationId xmlns:a16="http://schemas.microsoft.com/office/drawing/2014/main" id="{0EA3A099-7E6C-43A2-9E66-284FACC8E930}"/>
              </a:ext>
            </a:extLst>
          </p:cNvPr>
          <p:cNvSpPr/>
          <p:nvPr/>
        </p:nvSpPr>
        <p:spPr>
          <a:xfrm>
            <a:off x="7241349" y="3670300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EDFDB32F-867C-461E-80ED-DC70CB52B97F}"/>
              </a:ext>
            </a:extLst>
          </p:cNvPr>
          <p:cNvSpPr/>
          <p:nvPr/>
        </p:nvSpPr>
        <p:spPr>
          <a:xfrm>
            <a:off x="5292058" y="4584383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42" name="Multiplication Sign 41">
            <a:extLst>
              <a:ext uri="{FF2B5EF4-FFF2-40B4-BE49-F238E27FC236}">
                <a16:creationId xmlns:a16="http://schemas.microsoft.com/office/drawing/2014/main" id="{EC770E02-D86A-4E15-AF56-BD6147065709}"/>
              </a:ext>
            </a:extLst>
          </p:cNvPr>
          <p:cNvSpPr/>
          <p:nvPr/>
        </p:nvSpPr>
        <p:spPr>
          <a:xfrm>
            <a:off x="7230998" y="4615180"/>
            <a:ext cx="944880" cy="944880"/>
          </a:xfrm>
          <a:prstGeom prst="mathMultiply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E0E801-E196-46C1-B921-A2F57CF765F2}"/>
              </a:ext>
            </a:extLst>
          </p:cNvPr>
          <p:cNvGrpSpPr/>
          <p:nvPr/>
        </p:nvGrpSpPr>
        <p:grpSpPr>
          <a:xfrm>
            <a:off x="1005713" y="4958017"/>
            <a:ext cx="3584575" cy="1130300"/>
            <a:chOff x="1157288" y="5116513"/>
            <a:chExt cx="3584575" cy="11303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3E161DB-5085-4D35-9D68-7D012572227E}"/>
                </a:ext>
              </a:extLst>
            </p:cNvPr>
            <p:cNvSpPr/>
            <p:nvPr/>
          </p:nvSpPr>
          <p:spPr>
            <a:xfrm>
              <a:off x="3544888" y="5116513"/>
              <a:ext cx="1196975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t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1D3CB57-8122-4146-9EB8-BD35FFBF4BE0}"/>
                </a:ext>
              </a:extLst>
            </p:cNvPr>
            <p:cNvSpPr/>
            <p:nvPr/>
          </p:nvSpPr>
          <p:spPr>
            <a:xfrm>
              <a:off x="1157288" y="5116513"/>
              <a:ext cx="1193800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54F7952-82CE-48C3-9E56-6BD288CA1034}"/>
                </a:ext>
              </a:extLst>
            </p:cNvPr>
            <p:cNvSpPr/>
            <p:nvPr/>
          </p:nvSpPr>
          <p:spPr>
            <a:xfrm>
              <a:off x="2351088" y="5116513"/>
              <a:ext cx="1195387" cy="11303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A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6000" dirty="0">
                  <a:solidFill>
                    <a:schemeClr val="tx1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  <p:bldP spid="27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298</TotalTime>
  <Words>337</Words>
  <Application>Microsoft Office PowerPoint</Application>
  <PresentationFormat>On-screen Show (4:3)</PresentationFormat>
  <Paragraphs>240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Twinkl</vt:lpstr>
      <vt:lpstr>Calibri</vt:lpstr>
      <vt:lpstr>Arial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Abi Haigh</dc:creator>
  <cp:lastModifiedBy>Claire Kerekes</cp:lastModifiedBy>
  <cp:revision>39</cp:revision>
  <dcterms:created xsi:type="dcterms:W3CDTF">2017-05-05T09:46:37Z</dcterms:created>
  <dcterms:modified xsi:type="dcterms:W3CDTF">2021-09-10T15:56:25Z</dcterms:modified>
</cp:coreProperties>
</file>