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2" r:id="rId3"/>
    <p:sldId id="287" r:id="rId4"/>
    <p:sldId id="288" r:id="rId5"/>
    <p:sldId id="283" r:id="rId6"/>
    <p:sldId id="286" r:id="rId7"/>
    <p:sldId id="276" r:id="rId8"/>
    <p:sldId id="271" r:id="rId9"/>
    <p:sldId id="289" r:id="rId10"/>
    <p:sldId id="275" r:id="rId11"/>
    <p:sldId id="268" r:id="rId12"/>
    <p:sldId id="291" r:id="rId13"/>
    <p:sldId id="293" r:id="rId14"/>
    <p:sldId id="290" r:id="rId15"/>
    <p:sldId id="29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D07DDE-4C05-4B81-9893-C6971773C70D}" v="917" dt="2024-01-06T20:46:36.898"/>
    <p1510:client id="{FFDF84DA-C324-40F1-8ACF-5E8A35DA5F3A}" v="34" dt="2023-11-12T01:07:19.9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>
        <p:scale>
          <a:sx n="80" d="100"/>
          <a:sy n="80" d="100"/>
        </p:scale>
        <p:origin x="174" y="-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380647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50562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752633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363523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903925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83828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159766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306922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565480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091891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955441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11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eTI7SmTyzs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1V5fWL2WnM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2054" y="3428998"/>
            <a:ext cx="5816024" cy="2623459"/>
          </a:xfrm>
        </p:spPr>
        <p:txBody>
          <a:bodyPr>
            <a:normAutofit/>
          </a:bodyPr>
          <a:lstStyle/>
          <a:p>
            <a:endParaRPr lang="en-US" sz="66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51093" y="2268786"/>
            <a:ext cx="5676648" cy="116021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000" b="1" dirty="0">
              <a:ea typeface="+mn-lt"/>
              <a:cs typeface="+mn-lt"/>
            </a:endParaRPr>
          </a:p>
          <a:p>
            <a:endParaRPr lang="en-US" sz="2000" b="1" dirty="0">
              <a:ea typeface="Calibri"/>
              <a:cs typeface="Calibri"/>
            </a:endParaRPr>
          </a:p>
          <a:p>
            <a:endParaRPr lang="en-US" sz="2000" dirty="0">
              <a:ea typeface="Calibri"/>
              <a:cs typeface="Calibri"/>
            </a:endParaRPr>
          </a:p>
        </p:txBody>
      </p:sp>
      <p:pic>
        <p:nvPicPr>
          <p:cNvPr id="4" name="Picture 3" descr="A cartoon of a child&#10;&#10;Description automatically generated">
            <a:extLst>
              <a:ext uri="{FF2B5EF4-FFF2-40B4-BE49-F238E27FC236}">
                <a16:creationId xmlns:a16="http://schemas.microsoft.com/office/drawing/2014/main" id="{7A79A8AD-A6BD-365A-A7EA-36A73A170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605" y="386039"/>
            <a:ext cx="10250970" cy="804909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8A6588-68AF-AFB9-93D6-1D2B76923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F76901-9D6B-1005-6E8C-1601F69F2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3C8D1-68EA-5F5E-B822-67A7E3106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B3223-E712-8D4B-D777-530C49393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Students to solve page 51 and 52 in workbook.</a:t>
            </a: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81561-D0F9-BE0E-BBFC-A0BDB385A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D8A07-2E6D-5F06-F18F-60E148763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39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C7E0A-672B-6634-1D15-849BBDE96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838200" y="2599070"/>
            <a:ext cx="10515600" cy="141767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accent2"/>
                </a:solidFill>
                <a:ea typeface="Calibri Light"/>
                <a:cs typeface="Calibri Light"/>
              </a:rPr>
              <a:t>                                Wednesday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8A5C6D-465D-0AA6-B672-2E6D8E0AA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EG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07F5BE-A9B0-76ED-1DA3-C218342AE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66001-F1B2-2E3B-65BB-0C9BAAEEF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68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AD1B0-2679-8DBF-B40B-668E05AD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8BFD5-B00C-A14B-337E-9292ED659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500" b="1" dirty="0">
                <a:ea typeface="Calibri"/>
                <a:cs typeface="Calibri"/>
              </a:rPr>
              <a:t>Warm up activity:  </a:t>
            </a:r>
          </a:p>
          <a:p>
            <a:pPr marL="0" indent="0">
              <a:buNone/>
            </a:pPr>
            <a:endParaRPr lang="en-US" sz="3500" b="1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</a:rPr>
              <a:t>Ask are human bodies the same? Put your foot next to your friend's foot and see which foot is longer?</a:t>
            </a:r>
          </a:p>
          <a:p>
            <a:pPr marL="0" indent="0">
              <a:buNone/>
            </a:pPr>
            <a:endParaRPr lang="en-US" sz="3000" dirty="0">
              <a:solidFill>
                <a:schemeClr val="accent1">
                  <a:lumMod val="75000"/>
                </a:schemeClr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</a:rPr>
              <a:t>Now put your hand next to your friend's hand and see which hand is shorter?</a:t>
            </a:r>
          </a:p>
          <a:p>
            <a:pPr marL="0" indent="0">
              <a:buNone/>
            </a:pPr>
            <a:endParaRPr lang="en-US" sz="3000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100C73-1466-5979-5F62-A694B4736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D5EE7-9488-ADFF-7B30-E8745BCD4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65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860A2-4ACC-ADDD-5BD3-E49DC5BF3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05A45-8563-1636-C0AD-0A8CE6525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Activity 1:</a:t>
            </a:r>
            <a:endParaRPr lang="en-US" dirty="0"/>
          </a:p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Students to be in groups of four and try to guess who is the shortest and who is the tallest. </a:t>
            </a: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Activity 2: </a:t>
            </a:r>
          </a:p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Students to draw their hands on a piece of paper and try to guess who has the shortest and longest hands.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238EB-2FBF-9B37-B562-116284AA3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DFA63-8997-B63B-5998-29B6C039D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33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A1EC-421E-A127-1892-2367B6436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1527F-33B6-AA41-E309-8DDA04C1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Homework page 53 in student workbook.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2EE11-60F2-F3AC-DA01-A62785C7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25B34-9019-A4CA-C7EE-62DE9DA30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61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AEC8E-D2B8-C393-79F8-8761580B9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1A466-8A83-6E12-9A98-38CA65CE3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                                                     </a:t>
            </a:r>
            <a:r>
              <a:rPr lang="en-US" dirty="0">
                <a:solidFill>
                  <a:schemeClr val="accent2"/>
                </a:solidFill>
                <a:ea typeface="Calibri"/>
                <a:cs typeface="Calibri"/>
              </a:rPr>
              <a:t>Thursday  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ea typeface="Calibri"/>
                <a:cs typeface="Calibri"/>
              </a:rPr>
              <a:t>                                                          Lab 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12DAD5-324E-66BD-3812-6CA549D9D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30D36-B48D-96B2-97DB-48247590B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3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FD0C9-2CF0-D679-7381-32EA37822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41852"/>
          </a:xfrm>
        </p:spPr>
        <p:txBody>
          <a:bodyPr/>
          <a:lstStyle/>
          <a:p>
            <a:pPr marL="571500" indent="-571500">
              <a:buFont typeface="Arial"/>
              <a:buChar char="•"/>
            </a:pPr>
            <a:r>
              <a:rPr lang="en-US" sz="3800" dirty="0">
                <a:ea typeface="+mj-lt"/>
                <a:cs typeface="+mj-lt"/>
              </a:rPr>
              <a:t>Ask students "What are some parts of the body that you know?”</a:t>
            </a:r>
            <a:br>
              <a:rPr lang="en-US" sz="3800" dirty="0">
                <a:ea typeface="Calibri Light"/>
                <a:cs typeface="Calibri Light"/>
              </a:rPr>
            </a:br>
            <a:br>
              <a:rPr lang="en-US" sz="3800" dirty="0">
                <a:ea typeface="Calibri Light"/>
                <a:cs typeface="Calibri Light"/>
              </a:rPr>
            </a:br>
            <a:r>
              <a:rPr lang="en-US" sz="3800" dirty="0">
                <a:ea typeface="Calibri Light"/>
                <a:cs typeface="Calibri Light"/>
              </a:rPr>
              <a:t>Brainstorm and </a:t>
            </a:r>
            <a:r>
              <a:rPr lang="en-US" sz="3800" dirty="0">
                <a:ea typeface="+mj-lt"/>
                <a:cs typeface="+mj-lt"/>
              </a:rPr>
              <a:t>write</a:t>
            </a:r>
            <a:br>
              <a:rPr lang="en-US" sz="3800" dirty="0">
                <a:ea typeface="+mj-lt"/>
                <a:cs typeface="+mj-lt"/>
              </a:rPr>
            </a:br>
            <a:r>
              <a:rPr lang="en-US" sz="3800" dirty="0">
                <a:ea typeface="+mj-lt"/>
                <a:cs typeface="+mj-lt"/>
              </a:rPr>
              <a:t>answers on board.</a:t>
            </a:r>
            <a:endParaRPr lang="en-US" sz="3800" dirty="0">
              <a:ea typeface="Calibri Light"/>
              <a:cs typeface="Calibri Light"/>
            </a:endParaRPr>
          </a:p>
          <a:p>
            <a:r>
              <a:rPr lang="en-US" dirty="0"/>
              <a:t> </a:t>
            </a:r>
            <a:br>
              <a:rPr lang="en-US" dirty="0"/>
            </a:br>
            <a:endParaRPr lang="en-US" dirty="0">
              <a:ea typeface="Calibri Light"/>
              <a:cs typeface="Calibri Ligh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9EF5EC-84A5-58D1-C519-546D9A536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991" y="2054266"/>
            <a:ext cx="4331457" cy="42373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0B8833-BECB-973A-03A4-086A53ACA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B0D0AA-9CCD-6A4F-EB5E-BBB11105A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91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62E2A-12E1-75CF-71CA-7BEFE6231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3797846-E225-434E-F743-98D48E11E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2751" y="-2957"/>
            <a:ext cx="6193713" cy="6319421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1B12CF-88B5-DE83-2A07-8236437DA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04DDA-E63C-952B-8F20-9F901C28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06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A531B-5139-089F-7C15-6A0EB8ACF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Body parts name | Body parts for kids | Parts of body | Body parts and their uses | #bodyparts #evs">
            <a:hlinkClick r:id="" action="ppaction://media"/>
            <a:extLst>
              <a:ext uri="{FF2B5EF4-FFF2-40B4-BE49-F238E27FC236}">
                <a16:creationId xmlns:a16="http://schemas.microsoft.com/office/drawing/2014/main" id="{C873C384-3E26-C00A-2662-01CCE553A9C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28777" y="460514"/>
            <a:ext cx="9471470" cy="577167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B6F7A1-94BC-53C9-B3E8-B2993AA43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7375E2-90D7-72DA-9FFF-C0A46B2BA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28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606EB-ACB4-2A1D-C690-EB95B0A96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0EF11305-06A0-AC49-648C-C1BEA610CB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65" r="114"/>
          <a:stretch/>
        </p:blipFill>
        <p:spPr>
          <a:xfrm>
            <a:off x="2588281" y="42594"/>
            <a:ext cx="6283198" cy="6933459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A0C6F-F142-19F9-94C3-FECF9A634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0A4F49A-82F5-8889-CA88-8E8081DB5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33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B912A-BDFE-D0FD-7DC5-94AA06FC9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623B2-1D7C-8362-07E8-BD496EFC5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Students to solve page 50 in student workbook.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3CE76-E368-AF04-26B7-236C958FD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F1192-D47B-F7CF-767A-5E72636AA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37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AA0B1-61A3-575E-0F50-19FBE8D15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D2879-4CA2-A2CD-FB04-9B1B707F0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                                                  </a:t>
            </a:r>
            <a:r>
              <a:rPr lang="en-US" b="1" dirty="0">
                <a:solidFill>
                  <a:srgbClr val="FFC000"/>
                </a:solidFill>
                <a:cs typeface="Calibri" panose="020F0502020204030204"/>
              </a:rPr>
              <a:t>          Tuesday 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1AB2B-0778-E11B-C34A-1375891AA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5F895-14E7-532F-7831-64A2C2E0F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44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D920C-5C84-9D46-2351-A754BAF3A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844814-5BEE-1CB6-162B-915798D0A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endParaRPr lang="en-EG" dirty="0">
              <a:ea typeface="Calibri"/>
              <a:cs typeface="Calibri"/>
            </a:endParaRPr>
          </a:p>
        </p:txBody>
      </p:sp>
      <p:pic>
        <p:nvPicPr>
          <p:cNvPr id="3" name="Online Media 2" title="Point and Touch l BODY PARTS Song l Kids Song l Teacher Grace">
            <a:hlinkClick r:id="" action="ppaction://media"/>
            <a:extLst>
              <a:ext uri="{FF2B5EF4-FFF2-40B4-BE49-F238E27FC236}">
                <a16:creationId xmlns:a16="http://schemas.microsoft.com/office/drawing/2014/main" id="{BE16A36F-E65E-50E1-E013-2189698742C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00599" y="358329"/>
            <a:ext cx="10151564" cy="581387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31B45-5A86-16E4-605A-5D74A1062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92DB965-53E0-20CE-D769-5748C696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78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59AF6-FE65-1534-042C-02775321C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590516" cy="3575955"/>
          </a:xfrm>
        </p:spPr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Students to work in pairs and label parts of the body.</a:t>
            </a:r>
            <a:endParaRPr lang="en-US" dirty="0"/>
          </a:p>
        </p:txBody>
      </p:sp>
      <p:pic>
        <p:nvPicPr>
          <p:cNvPr id="4" name="Content Placeholder 3" descr="A group of squares with words&#10;&#10;Description automatically generated">
            <a:extLst>
              <a:ext uri="{FF2B5EF4-FFF2-40B4-BE49-F238E27FC236}">
                <a16:creationId xmlns:a16="http://schemas.microsoft.com/office/drawing/2014/main" id="{7265C97E-E781-956B-BC7C-D303CB88B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5320" y="-41330"/>
            <a:ext cx="5012354" cy="6856575"/>
          </a:xfrm>
        </p:spPr>
      </p:pic>
      <p:pic>
        <p:nvPicPr>
          <p:cNvPr id="5" name="Picture 4" descr="A cartoon of a child with many circles around him&#10;&#10;Description automatically generated">
            <a:extLst>
              <a:ext uri="{FF2B5EF4-FFF2-40B4-BE49-F238E27FC236}">
                <a16:creationId xmlns:a16="http://schemas.microsoft.com/office/drawing/2014/main" id="{F7F46B9F-C457-77E7-09B4-976C73A7E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541" y="4166231"/>
            <a:ext cx="3168712" cy="3870665"/>
          </a:xfrm>
          <a:prstGeom prst="rect">
            <a:avLst/>
          </a:prstGeom>
        </p:spPr>
      </p:pic>
      <p:pic>
        <p:nvPicPr>
          <p:cNvPr id="6" name="Picture 5" descr="A cartoon child with brown hair and a white background&#10;&#10;Description automatically generated">
            <a:extLst>
              <a:ext uri="{FF2B5EF4-FFF2-40B4-BE49-F238E27FC236}">
                <a16:creationId xmlns:a16="http://schemas.microsoft.com/office/drawing/2014/main" id="{1CC66FF9-41A1-3EC9-C40A-10DEA95517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27" y="3930809"/>
            <a:ext cx="3013353" cy="367831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B360C0-952A-1FF7-A2F1-61B544A3F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07F0C1-849F-D446-9F46-755A3D9FD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33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65</Words>
  <Application>Microsoft Office PowerPoint</Application>
  <PresentationFormat>Widescreen</PresentationFormat>
  <Paragraphs>21</Paragraphs>
  <Slides>15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Ask students "What are some parts of the body that you know?”  Brainstorm and write answers on board. 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Students to work in pairs and label parts of the body.</vt:lpstr>
      <vt:lpstr>PowerPoint Presentation</vt:lpstr>
      <vt:lpstr>                                Wednesday 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JOO TECH</dc:creator>
  <cp:lastModifiedBy>Rawan Aiat</cp:lastModifiedBy>
  <cp:revision>440</cp:revision>
  <dcterms:created xsi:type="dcterms:W3CDTF">2023-11-04T21:01:31Z</dcterms:created>
  <dcterms:modified xsi:type="dcterms:W3CDTF">2024-01-06T20:48:20Z</dcterms:modified>
</cp:coreProperties>
</file>