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-9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8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6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06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81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2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98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867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4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8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25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0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2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07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16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7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Le </a:t>
            </a:r>
            <a:r>
              <a:rPr lang="en-US" sz="4000" b="1" dirty="0" err="1" smtClean="0"/>
              <a:t>verbe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avoir</a:t>
            </a:r>
            <a:r>
              <a:rPr lang="en-US" sz="4000" b="1" dirty="0" smtClean="0"/>
              <a:t> au </a:t>
            </a:r>
            <a:r>
              <a:rPr lang="en-US" sz="4000" b="1" dirty="0" err="1" smtClean="0"/>
              <a:t>présent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2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7"/>
    </mc:Choice>
    <mc:Fallback xmlns="">
      <p:transition spd="slow" advTm="1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" name="Picture 2" descr="http://ekladata.com/PIWm0oSL4nC3SRzAEo9IgaH15b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52499"/>
            <a:ext cx="9477858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6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4"/>
    </mc:Choice>
    <mc:Fallback xmlns="">
      <p:transition spd="slow" advTm="10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b="1" i="1" u="sng" dirty="0" err="1" smtClean="0">
                <a:solidFill>
                  <a:srgbClr val="FF0000"/>
                </a:solidFill>
              </a:rPr>
              <a:t>Exemples</a:t>
            </a:r>
            <a:r>
              <a:rPr lang="en-US" b="1" i="1" u="sng" dirty="0" smtClean="0">
                <a:solidFill>
                  <a:srgbClr val="FF0000"/>
                </a:solidFill>
              </a:rPr>
              <a:t> :</a:t>
            </a:r>
            <a:endParaRPr lang="ar-EG" b="1" i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0362" y="1953544"/>
            <a:ext cx="672055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5400" dirty="0" smtClean="0">
              <a:solidFill>
                <a:srgbClr val="C00000"/>
              </a:solidFill>
            </a:endParaRPr>
          </a:p>
          <a:p>
            <a:r>
              <a:rPr lang="en-US" sz="5400" dirty="0" err="1" smtClean="0">
                <a:solidFill>
                  <a:srgbClr val="C00000"/>
                </a:solidFill>
              </a:rPr>
              <a:t>J’ai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un devoir.</a:t>
            </a:r>
          </a:p>
          <a:p>
            <a:r>
              <a:rPr lang="en-US" sz="5400" dirty="0" err="1" smtClean="0">
                <a:solidFill>
                  <a:srgbClr val="C00000"/>
                </a:solidFill>
              </a:rPr>
              <a:t>Tu</a:t>
            </a:r>
            <a:r>
              <a:rPr lang="en-US" sz="5400" dirty="0" smtClean="0">
                <a:solidFill>
                  <a:srgbClr val="C00000"/>
                </a:solidFill>
              </a:rPr>
              <a:t> as </a:t>
            </a:r>
            <a:r>
              <a:rPr lang="en-US" sz="5400" dirty="0" err="1" smtClean="0">
                <a:solidFill>
                  <a:srgbClr val="C00000"/>
                </a:solidFill>
              </a:rPr>
              <a:t>une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trousse</a:t>
            </a:r>
            <a:r>
              <a:rPr lang="en-US" sz="5400" dirty="0" smtClean="0">
                <a:solidFill>
                  <a:srgbClr val="C00000"/>
                </a:solidFill>
              </a:rPr>
              <a:t> rouge.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Il a 10 ans.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Elle a </a:t>
            </a:r>
            <a:r>
              <a:rPr lang="en-US" sz="5400" dirty="0" err="1" smtClean="0">
                <a:solidFill>
                  <a:srgbClr val="C00000"/>
                </a:solidFill>
              </a:rPr>
              <a:t>froid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ou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chaud</a:t>
            </a:r>
            <a:r>
              <a:rPr lang="en-US" sz="5400" dirty="0" smtClean="0">
                <a:solidFill>
                  <a:srgbClr val="C00000"/>
                </a:solidFill>
              </a:rPr>
              <a:t> ?</a:t>
            </a:r>
            <a:endParaRPr lang="en-US" sz="5400" dirty="0">
              <a:solidFill>
                <a:srgbClr val="C00000"/>
              </a:solidFill>
            </a:endParaRP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3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 smtClean="0">
                <a:solidFill>
                  <a:srgbClr val="C00000"/>
                </a:solidFill>
              </a:rPr>
              <a:t>Conjugue</a:t>
            </a:r>
            <a:r>
              <a:rPr lang="en-US" b="1" i="1" u="sng" dirty="0" smtClean="0">
                <a:solidFill>
                  <a:srgbClr val="C00000"/>
                </a:solidFill>
              </a:rPr>
              <a:t> le </a:t>
            </a:r>
            <a:r>
              <a:rPr lang="en-US" b="1" i="1" u="sng" dirty="0" err="1" smtClean="0">
                <a:solidFill>
                  <a:srgbClr val="C00000"/>
                </a:solidFill>
              </a:rPr>
              <a:t>verbe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</a:rPr>
              <a:t>avoir</a:t>
            </a:r>
            <a:endParaRPr lang="ar-EG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J’………………un </a:t>
            </a:r>
            <a:r>
              <a:rPr lang="en-US" sz="6000" dirty="0" err="1" smtClean="0"/>
              <a:t>examen</a:t>
            </a:r>
            <a:r>
              <a:rPr lang="en-US" sz="6000" dirty="0" smtClean="0"/>
              <a:t> de </a:t>
            </a:r>
            <a:r>
              <a:rPr lang="en-US" sz="6000" dirty="0" err="1" smtClean="0"/>
              <a:t>français</a:t>
            </a:r>
            <a:r>
              <a:rPr lang="en-US" sz="6000" dirty="0" smtClean="0"/>
              <a:t>.</a:t>
            </a:r>
          </a:p>
          <a:p>
            <a:endParaRPr lang="ar-EG" sz="3600" dirty="0"/>
          </a:p>
        </p:txBody>
      </p:sp>
      <p:sp>
        <p:nvSpPr>
          <p:cNvPr id="5" name="Rectangle 4"/>
          <p:cNvSpPr/>
          <p:nvPr/>
        </p:nvSpPr>
        <p:spPr>
          <a:xfrm>
            <a:off x="3373882" y="3886200"/>
            <a:ext cx="3655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2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Tu</a:t>
            </a:r>
            <a:r>
              <a:rPr lang="en-US" sz="6000" dirty="0" smtClean="0"/>
              <a:t>………………21 ans.</a:t>
            </a:r>
          </a:p>
          <a:p>
            <a:endParaRPr lang="ar-EG" sz="3600" dirty="0"/>
          </a:p>
        </p:txBody>
      </p:sp>
      <p:sp>
        <p:nvSpPr>
          <p:cNvPr id="5" name="Rectangle 4"/>
          <p:cNvSpPr/>
          <p:nvPr/>
        </p:nvSpPr>
        <p:spPr>
          <a:xfrm>
            <a:off x="4024742" y="3890665"/>
            <a:ext cx="3442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</a:t>
            </a:r>
            <a:endParaRPr lang="ar-E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2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1" y="1047750"/>
            <a:ext cx="9601196" cy="482811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Il………………de la </a:t>
            </a:r>
            <a:r>
              <a:rPr lang="en-US" sz="6000" dirty="0" err="1" smtClean="0"/>
              <a:t>fièvre</a:t>
            </a:r>
            <a:r>
              <a:rPr lang="en-US" sz="6000" dirty="0" smtClean="0"/>
              <a:t>.</a:t>
            </a:r>
          </a:p>
          <a:p>
            <a:endParaRPr lang="ar-EG" sz="3600" dirty="0"/>
          </a:p>
        </p:txBody>
      </p:sp>
      <p:sp>
        <p:nvSpPr>
          <p:cNvPr id="5" name="Rectangle 4"/>
          <p:cNvSpPr/>
          <p:nvPr/>
        </p:nvSpPr>
        <p:spPr>
          <a:xfrm>
            <a:off x="4114800" y="2205335"/>
            <a:ext cx="38290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ar-E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9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85850"/>
            <a:ext cx="9601196" cy="479001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Elle ………………des lunettes de </a:t>
            </a:r>
            <a:r>
              <a:rPr lang="en-US" sz="6000" dirty="0" err="1" smtClean="0"/>
              <a:t>soleil</a:t>
            </a:r>
            <a:r>
              <a:rPr lang="en-US" sz="6000" dirty="0" smtClean="0"/>
              <a:t> et </a:t>
            </a:r>
            <a:r>
              <a:rPr lang="en-US" sz="6000" dirty="0" err="1" smtClean="0"/>
              <a:t>une</a:t>
            </a:r>
            <a:r>
              <a:rPr lang="en-US" sz="6000" dirty="0" smtClean="0"/>
              <a:t> </a:t>
            </a:r>
            <a:r>
              <a:rPr lang="en-US" sz="6000" dirty="0" err="1" smtClean="0"/>
              <a:t>casquette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5048250" y="3672185"/>
            <a:ext cx="5295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ar-E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64</Words>
  <Application>Microsoft Office PowerPoint</Application>
  <PresentationFormat>Custom</PresentationFormat>
  <Paragraphs>16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Le verbe avoir au présent </vt:lpstr>
      <vt:lpstr>PowerPoint Presentation</vt:lpstr>
      <vt:lpstr>Exemples :</vt:lpstr>
      <vt:lpstr>Conjugue le verbe avoir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verbes du premier groupe en ( er ) au présent</dc:title>
  <dc:creator>Faten Khairy</dc:creator>
  <cp:lastModifiedBy>EL HUDA</cp:lastModifiedBy>
  <cp:revision>16</cp:revision>
  <dcterms:created xsi:type="dcterms:W3CDTF">2020-09-16T10:14:03Z</dcterms:created>
  <dcterms:modified xsi:type="dcterms:W3CDTF">2023-08-27T09:18:59Z</dcterms:modified>
</cp:coreProperties>
</file>