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0CF94-FC30-91E9-D21A-532952AC96C4}" v="77" dt="2023-10-08T09:09:08.915"/>
    <p1510:client id="{E8721684-0B2F-4CD6-BC93-329173A88196}" v="40" dt="2023-10-05T13:27:52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93B6A-0FDE-4F92-9464-7485C318E4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B794177-06DC-4131-87C1-31F12D3F004C}">
      <dgm:prSet/>
      <dgm:spPr/>
      <dgm:t>
        <a:bodyPr/>
        <a:lstStyle/>
        <a:p>
          <a:r>
            <a:rPr lang="en-US"/>
            <a:t>Portable document format (PDF) A PDF file is a common file type in many work environments. ...</a:t>
          </a:r>
        </a:p>
      </dgm:t>
    </dgm:pt>
    <dgm:pt modelId="{DDC5C2B5-76E2-4349-ACAF-D2C9ACC4DB18}" type="parTrans" cxnId="{164C1D35-D37E-4976-9E38-B895846A2AF1}">
      <dgm:prSet/>
      <dgm:spPr/>
      <dgm:t>
        <a:bodyPr/>
        <a:lstStyle/>
        <a:p>
          <a:endParaRPr lang="en-US"/>
        </a:p>
      </dgm:t>
    </dgm:pt>
    <dgm:pt modelId="{A7FA2610-CBD5-475E-9E6F-8C6453622723}" type="sibTrans" cxnId="{164C1D35-D37E-4976-9E38-B895846A2AF1}">
      <dgm:prSet/>
      <dgm:spPr/>
      <dgm:t>
        <a:bodyPr/>
        <a:lstStyle/>
        <a:p>
          <a:endParaRPr lang="en-US"/>
        </a:p>
      </dgm:t>
    </dgm:pt>
    <dgm:pt modelId="{C69FB62A-0101-4A45-BBA5-482DAAB5C450}">
      <dgm:prSet/>
      <dgm:spPr/>
      <dgm:t>
        <a:bodyPr/>
        <a:lstStyle/>
        <a:p>
          <a:r>
            <a:rPr lang="en-US"/>
            <a:t>Word document (DOC and DOCX) ...</a:t>
          </a:r>
        </a:p>
      </dgm:t>
    </dgm:pt>
    <dgm:pt modelId="{09A352CF-395A-4271-99BF-6F7F6A5A346A}" type="parTrans" cxnId="{0D605CC1-8AAB-4276-BA03-DFAA7FC4BE55}">
      <dgm:prSet/>
      <dgm:spPr/>
      <dgm:t>
        <a:bodyPr/>
        <a:lstStyle/>
        <a:p>
          <a:endParaRPr lang="en-US"/>
        </a:p>
      </dgm:t>
    </dgm:pt>
    <dgm:pt modelId="{2FECB0B3-E26F-4E25-9F90-3F0D38DFF294}" type="sibTrans" cxnId="{0D605CC1-8AAB-4276-BA03-DFAA7FC4BE55}">
      <dgm:prSet/>
      <dgm:spPr/>
      <dgm:t>
        <a:bodyPr/>
        <a:lstStyle/>
        <a:p>
          <a:endParaRPr lang="en-US"/>
        </a:p>
      </dgm:t>
    </dgm:pt>
    <dgm:pt modelId="{C9078411-CB3F-4C00-904C-E9D431E444E9}">
      <dgm:prSet/>
      <dgm:spPr/>
      <dgm:t>
        <a:bodyPr/>
        <a:lstStyle/>
        <a:p>
          <a:r>
            <a:rPr lang="en-US"/>
            <a:t>Hypertext markup language (HTML and HTM) ...</a:t>
          </a:r>
        </a:p>
      </dgm:t>
    </dgm:pt>
    <dgm:pt modelId="{CF289F20-A726-4B1F-9E11-CD2377962F6D}" type="parTrans" cxnId="{F99400D4-19C6-4B96-BF8F-0D598C42BB30}">
      <dgm:prSet/>
      <dgm:spPr/>
      <dgm:t>
        <a:bodyPr/>
        <a:lstStyle/>
        <a:p>
          <a:endParaRPr lang="en-US"/>
        </a:p>
      </dgm:t>
    </dgm:pt>
    <dgm:pt modelId="{1907E4AD-D141-47DB-A20F-EF0D92FC58B9}" type="sibTrans" cxnId="{F99400D4-19C6-4B96-BF8F-0D598C42BB30}">
      <dgm:prSet/>
      <dgm:spPr/>
      <dgm:t>
        <a:bodyPr/>
        <a:lstStyle/>
        <a:p>
          <a:endParaRPr lang="en-US"/>
        </a:p>
      </dgm:t>
    </dgm:pt>
    <dgm:pt modelId="{F182B799-4F3D-4055-B6B6-AE891DC99BFB}">
      <dgm:prSet/>
      <dgm:spPr/>
      <dgm:t>
        <a:bodyPr/>
        <a:lstStyle/>
        <a:p>
          <a:r>
            <a:rPr lang="en-US"/>
            <a:t>Microsoft excel spreadsheet file (XLS and XLSX) ...</a:t>
          </a:r>
        </a:p>
      </dgm:t>
    </dgm:pt>
    <dgm:pt modelId="{FDD1D7B8-386F-4ED5-AE62-E262FAE20E7B}" type="parTrans" cxnId="{9B4FCEFB-785E-4713-B8F4-309B6E271D55}">
      <dgm:prSet/>
      <dgm:spPr/>
      <dgm:t>
        <a:bodyPr/>
        <a:lstStyle/>
        <a:p>
          <a:endParaRPr lang="en-US"/>
        </a:p>
      </dgm:t>
    </dgm:pt>
    <dgm:pt modelId="{76D0B8A2-ADFB-439F-9636-4AFF0925D999}" type="sibTrans" cxnId="{9B4FCEFB-785E-4713-B8F4-309B6E271D55}">
      <dgm:prSet/>
      <dgm:spPr/>
      <dgm:t>
        <a:bodyPr/>
        <a:lstStyle/>
        <a:p>
          <a:endParaRPr lang="en-US"/>
        </a:p>
      </dgm:t>
    </dgm:pt>
    <dgm:pt modelId="{E6245362-9693-4642-B852-4F241CD83A67}">
      <dgm:prSet/>
      <dgm:spPr/>
      <dgm:t>
        <a:bodyPr/>
        <a:lstStyle/>
        <a:p>
          <a:r>
            <a:rPr lang="en-US"/>
            <a:t>Text file (TXT)</a:t>
          </a:r>
        </a:p>
      </dgm:t>
    </dgm:pt>
    <dgm:pt modelId="{3B180045-4334-4C2B-8B37-17CDC2A3F966}" type="parTrans" cxnId="{0A79B94B-7F80-45EF-A603-9FB2022CD3AB}">
      <dgm:prSet/>
      <dgm:spPr/>
      <dgm:t>
        <a:bodyPr/>
        <a:lstStyle/>
        <a:p>
          <a:endParaRPr lang="en-US"/>
        </a:p>
      </dgm:t>
    </dgm:pt>
    <dgm:pt modelId="{97E952F7-549B-41BF-ABDE-0C3C4D6B7D76}" type="sibTrans" cxnId="{0A79B94B-7F80-45EF-A603-9FB2022CD3AB}">
      <dgm:prSet/>
      <dgm:spPr/>
      <dgm:t>
        <a:bodyPr/>
        <a:lstStyle/>
        <a:p>
          <a:endParaRPr lang="en-US"/>
        </a:p>
      </dgm:t>
    </dgm:pt>
    <dgm:pt modelId="{0F54885A-E5DF-4150-9DCA-7D3705D52435}" type="pres">
      <dgm:prSet presAssocID="{0FF93B6A-0FDE-4F92-9464-7485C318E4D3}" presName="root" presStyleCnt="0">
        <dgm:presLayoutVars>
          <dgm:dir/>
          <dgm:resizeHandles val="exact"/>
        </dgm:presLayoutVars>
      </dgm:prSet>
      <dgm:spPr/>
    </dgm:pt>
    <dgm:pt modelId="{37255DA7-B00D-4243-A232-9077DEA2E8C5}" type="pres">
      <dgm:prSet presAssocID="{6B794177-06DC-4131-87C1-31F12D3F004C}" presName="compNode" presStyleCnt="0"/>
      <dgm:spPr/>
    </dgm:pt>
    <dgm:pt modelId="{6F6CE8B6-E3F8-49DE-AD6A-BE926B175804}" type="pres">
      <dgm:prSet presAssocID="{6B794177-06DC-4131-87C1-31F12D3F004C}" presName="bgRect" presStyleLbl="bgShp" presStyleIdx="0" presStyleCnt="5"/>
      <dgm:spPr/>
    </dgm:pt>
    <dgm:pt modelId="{81DE4AEC-8349-4C15-8F1D-48E00E5640B6}" type="pres">
      <dgm:prSet presAssocID="{6B794177-06DC-4131-87C1-31F12D3F004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215F5375-A1B5-49C8-9703-8609D2996223}" type="pres">
      <dgm:prSet presAssocID="{6B794177-06DC-4131-87C1-31F12D3F004C}" presName="spaceRect" presStyleCnt="0"/>
      <dgm:spPr/>
    </dgm:pt>
    <dgm:pt modelId="{85110BDA-78F5-4B08-A112-D60BF7CA9DF4}" type="pres">
      <dgm:prSet presAssocID="{6B794177-06DC-4131-87C1-31F12D3F004C}" presName="parTx" presStyleLbl="revTx" presStyleIdx="0" presStyleCnt="5">
        <dgm:presLayoutVars>
          <dgm:chMax val="0"/>
          <dgm:chPref val="0"/>
        </dgm:presLayoutVars>
      </dgm:prSet>
      <dgm:spPr/>
    </dgm:pt>
    <dgm:pt modelId="{C7D818FA-982E-4625-A9D2-7472BAD51C8A}" type="pres">
      <dgm:prSet presAssocID="{A7FA2610-CBD5-475E-9E6F-8C6453622723}" presName="sibTrans" presStyleCnt="0"/>
      <dgm:spPr/>
    </dgm:pt>
    <dgm:pt modelId="{C57D391D-EAB6-4C25-A479-E28B054C85BB}" type="pres">
      <dgm:prSet presAssocID="{C69FB62A-0101-4A45-BBA5-482DAAB5C450}" presName="compNode" presStyleCnt="0"/>
      <dgm:spPr/>
    </dgm:pt>
    <dgm:pt modelId="{687F5CF2-31DC-43C7-9682-A65B527F3448}" type="pres">
      <dgm:prSet presAssocID="{C69FB62A-0101-4A45-BBA5-482DAAB5C450}" presName="bgRect" presStyleLbl="bgShp" presStyleIdx="1" presStyleCnt="5"/>
      <dgm:spPr/>
    </dgm:pt>
    <dgm:pt modelId="{1A266C26-7524-4D6F-9991-2C344969691A}" type="pres">
      <dgm:prSet presAssocID="{C69FB62A-0101-4A45-BBA5-482DAAB5C45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693171B-70FA-4E8F-BFED-66427BFA044F}" type="pres">
      <dgm:prSet presAssocID="{C69FB62A-0101-4A45-BBA5-482DAAB5C450}" presName="spaceRect" presStyleCnt="0"/>
      <dgm:spPr/>
    </dgm:pt>
    <dgm:pt modelId="{60D1B80C-0B0F-4C33-8CD1-D41E6F1D827E}" type="pres">
      <dgm:prSet presAssocID="{C69FB62A-0101-4A45-BBA5-482DAAB5C450}" presName="parTx" presStyleLbl="revTx" presStyleIdx="1" presStyleCnt="5">
        <dgm:presLayoutVars>
          <dgm:chMax val="0"/>
          <dgm:chPref val="0"/>
        </dgm:presLayoutVars>
      </dgm:prSet>
      <dgm:spPr/>
    </dgm:pt>
    <dgm:pt modelId="{561BBAA6-7607-4303-A3ED-8719E105B97C}" type="pres">
      <dgm:prSet presAssocID="{2FECB0B3-E26F-4E25-9F90-3F0D38DFF294}" presName="sibTrans" presStyleCnt="0"/>
      <dgm:spPr/>
    </dgm:pt>
    <dgm:pt modelId="{D2913780-1D11-40B1-8EB8-1184ED068F43}" type="pres">
      <dgm:prSet presAssocID="{C9078411-CB3F-4C00-904C-E9D431E444E9}" presName="compNode" presStyleCnt="0"/>
      <dgm:spPr/>
    </dgm:pt>
    <dgm:pt modelId="{2DB6BDEF-99B2-4FA2-A0C5-22CB913F81D5}" type="pres">
      <dgm:prSet presAssocID="{C9078411-CB3F-4C00-904C-E9D431E444E9}" presName="bgRect" presStyleLbl="bgShp" presStyleIdx="2" presStyleCnt="5"/>
      <dgm:spPr/>
    </dgm:pt>
    <dgm:pt modelId="{213EFE21-C5B8-422C-9EAB-0DB617676923}" type="pres">
      <dgm:prSet presAssocID="{C9078411-CB3F-4C00-904C-E9D431E444E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CF3C3F99-4EEC-4A4D-B7AC-67B3AFF8B04F}" type="pres">
      <dgm:prSet presAssocID="{C9078411-CB3F-4C00-904C-E9D431E444E9}" presName="spaceRect" presStyleCnt="0"/>
      <dgm:spPr/>
    </dgm:pt>
    <dgm:pt modelId="{8C475FA3-A317-46A7-B294-F8E366C970BD}" type="pres">
      <dgm:prSet presAssocID="{C9078411-CB3F-4C00-904C-E9D431E444E9}" presName="parTx" presStyleLbl="revTx" presStyleIdx="2" presStyleCnt="5">
        <dgm:presLayoutVars>
          <dgm:chMax val="0"/>
          <dgm:chPref val="0"/>
        </dgm:presLayoutVars>
      </dgm:prSet>
      <dgm:spPr/>
    </dgm:pt>
    <dgm:pt modelId="{581A45B6-CF7A-4DB0-986D-5419DD4E1B00}" type="pres">
      <dgm:prSet presAssocID="{1907E4AD-D141-47DB-A20F-EF0D92FC58B9}" presName="sibTrans" presStyleCnt="0"/>
      <dgm:spPr/>
    </dgm:pt>
    <dgm:pt modelId="{F4310A18-C822-4D36-A0BA-E78F1198D092}" type="pres">
      <dgm:prSet presAssocID="{F182B799-4F3D-4055-B6B6-AE891DC99BFB}" presName="compNode" presStyleCnt="0"/>
      <dgm:spPr/>
    </dgm:pt>
    <dgm:pt modelId="{3ADCB58B-B223-44F9-A8E0-9A2EB7558322}" type="pres">
      <dgm:prSet presAssocID="{F182B799-4F3D-4055-B6B6-AE891DC99BFB}" presName="bgRect" presStyleLbl="bgShp" presStyleIdx="3" presStyleCnt="5"/>
      <dgm:spPr/>
    </dgm:pt>
    <dgm:pt modelId="{0E3C8CB8-7717-4923-9058-8BE803A39852}" type="pres">
      <dgm:prSet presAssocID="{F182B799-4F3D-4055-B6B6-AE891DC99BF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441A9A7C-35E6-4C2A-866D-30095807E956}" type="pres">
      <dgm:prSet presAssocID="{F182B799-4F3D-4055-B6B6-AE891DC99BFB}" presName="spaceRect" presStyleCnt="0"/>
      <dgm:spPr/>
    </dgm:pt>
    <dgm:pt modelId="{409A6D1D-88EA-492D-A889-DAE8E3130671}" type="pres">
      <dgm:prSet presAssocID="{F182B799-4F3D-4055-B6B6-AE891DC99BFB}" presName="parTx" presStyleLbl="revTx" presStyleIdx="3" presStyleCnt="5">
        <dgm:presLayoutVars>
          <dgm:chMax val="0"/>
          <dgm:chPref val="0"/>
        </dgm:presLayoutVars>
      </dgm:prSet>
      <dgm:spPr/>
    </dgm:pt>
    <dgm:pt modelId="{B984347D-4900-4082-9E49-B9C14A81C163}" type="pres">
      <dgm:prSet presAssocID="{76D0B8A2-ADFB-439F-9636-4AFF0925D999}" presName="sibTrans" presStyleCnt="0"/>
      <dgm:spPr/>
    </dgm:pt>
    <dgm:pt modelId="{F2486B1C-372F-40B9-B2CC-7942759A47F2}" type="pres">
      <dgm:prSet presAssocID="{E6245362-9693-4642-B852-4F241CD83A67}" presName="compNode" presStyleCnt="0"/>
      <dgm:spPr/>
    </dgm:pt>
    <dgm:pt modelId="{D4D7DFA6-BA03-4574-9C67-1B8C638B21BF}" type="pres">
      <dgm:prSet presAssocID="{E6245362-9693-4642-B852-4F241CD83A67}" presName="bgRect" presStyleLbl="bgShp" presStyleIdx="4" presStyleCnt="5"/>
      <dgm:spPr/>
    </dgm:pt>
    <dgm:pt modelId="{8E67EC12-142C-4B7E-AF55-9DD1E0D3B8BF}" type="pres">
      <dgm:prSet presAssocID="{E6245362-9693-4642-B852-4F241CD83A6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D7F93562-8E70-4A60-8DCA-99DEAF764875}" type="pres">
      <dgm:prSet presAssocID="{E6245362-9693-4642-B852-4F241CD83A67}" presName="spaceRect" presStyleCnt="0"/>
      <dgm:spPr/>
    </dgm:pt>
    <dgm:pt modelId="{89D6D83F-7B2A-4526-B22D-B97F005C4D00}" type="pres">
      <dgm:prSet presAssocID="{E6245362-9693-4642-B852-4F241CD83A6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64C1D35-D37E-4976-9E38-B895846A2AF1}" srcId="{0FF93B6A-0FDE-4F92-9464-7485C318E4D3}" destId="{6B794177-06DC-4131-87C1-31F12D3F004C}" srcOrd="0" destOrd="0" parTransId="{DDC5C2B5-76E2-4349-ACAF-D2C9ACC4DB18}" sibTransId="{A7FA2610-CBD5-475E-9E6F-8C6453622723}"/>
    <dgm:cxn modelId="{0A79B94B-7F80-45EF-A603-9FB2022CD3AB}" srcId="{0FF93B6A-0FDE-4F92-9464-7485C318E4D3}" destId="{E6245362-9693-4642-B852-4F241CD83A67}" srcOrd="4" destOrd="0" parTransId="{3B180045-4334-4C2B-8B37-17CDC2A3F966}" sibTransId="{97E952F7-549B-41BF-ABDE-0C3C4D6B7D76}"/>
    <dgm:cxn modelId="{28480152-9A95-411F-A5E1-A80FD9107221}" type="presOf" srcId="{C9078411-CB3F-4C00-904C-E9D431E444E9}" destId="{8C475FA3-A317-46A7-B294-F8E366C970BD}" srcOrd="0" destOrd="0" presId="urn:microsoft.com/office/officeart/2018/2/layout/IconVerticalSolidList"/>
    <dgm:cxn modelId="{C662F17A-743B-4646-9D89-FB35DEA6DEA8}" type="presOf" srcId="{C69FB62A-0101-4A45-BBA5-482DAAB5C450}" destId="{60D1B80C-0B0F-4C33-8CD1-D41E6F1D827E}" srcOrd="0" destOrd="0" presId="urn:microsoft.com/office/officeart/2018/2/layout/IconVerticalSolidList"/>
    <dgm:cxn modelId="{0334A08A-5E09-45F6-914C-1D48BC8CF8C9}" type="presOf" srcId="{F182B799-4F3D-4055-B6B6-AE891DC99BFB}" destId="{409A6D1D-88EA-492D-A889-DAE8E3130671}" srcOrd="0" destOrd="0" presId="urn:microsoft.com/office/officeart/2018/2/layout/IconVerticalSolidList"/>
    <dgm:cxn modelId="{CEC020B4-1264-4ABF-858A-7F1134863773}" type="presOf" srcId="{6B794177-06DC-4131-87C1-31F12D3F004C}" destId="{85110BDA-78F5-4B08-A112-D60BF7CA9DF4}" srcOrd="0" destOrd="0" presId="urn:microsoft.com/office/officeart/2018/2/layout/IconVerticalSolidList"/>
    <dgm:cxn modelId="{0D605CC1-8AAB-4276-BA03-DFAA7FC4BE55}" srcId="{0FF93B6A-0FDE-4F92-9464-7485C318E4D3}" destId="{C69FB62A-0101-4A45-BBA5-482DAAB5C450}" srcOrd="1" destOrd="0" parTransId="{09A352CF-395A-4271-99BF-6F7F6A5A346A}" sibTransId="{2FECB0B3-E26F-4E25-9F90-3F0D38DFF294}"/>
    <dgm:cxn modelId="{F99400D4-19C6-4B96-BF8F-0D598C42BB30}" srcId="{0FF93B6A-0FDE-4F92-9464-7485C318E4D3}" destId="{C9078411-CB3F-4C00-904C-E9D431E444E9}" srcOrd="2" destOrd="0" parTransId="{CF289F20-A726-4B1F-9E11-CD2377962F6D}" sibTransId="{1907E4AD-D141-47DB-A20F-EF0D92FC58B9}"/>
    <dgm:cxn modelId="{6A5C44E9-46C5-4D33-87E0-8E0FFDE79EDF}" type="presOf" srcId="{E6245362-9693-4642-B852-4F241CD83A67}" destId="{89D6D83F-7B2A-4526-B22D-B97F005C4D00}" srcOrd="0" destOrd="0" presId="urn:microsoft.com/office/officeart/2018/2/layout/IconVerticalSolidList"/>
    <dgm:cxn modelId="{8970E7F1-7A1F-4850-9A5E-B1D123A0BD6F}" type="presOf" srcId="{0FF93B6A-0FDE-4F92-9464-7485C318E4D3}" destId="{0F54885A-E5DF-4150-9DCA-7D3705D52435}" srcOrd="0" destOrd="0" presId="urn:microsoft.com/office/officeart/2018/2/layout/IconVerticalSolidList"/>
    <dgm:cxn modelId="{9B4FCEFB-785E-4713-B8F4-309B6E271D55}" srcId="{0FF93B6A-0FDE-4F92-9464-7485C318E4D3}" destId="{F182B799-4F3D-4055-B6B6-AE891DC99BFB}" srcOrd="3" destOrd="0" parTransId="{FDD1D7B8-386F-4ED5-AE62-E262FAE20E7B}" sibTransId="{76D0B8A2-ADFB-439F-9636-4AFF0925D999}"/>
    <dgm:cxn modelId="{837CADD1-8F27-4E9B-8F75-BDDBC2FC14DE}" type="presParOf" srcId="{0F54885A-E5DF-4150-9DCA-7D3705D52435}" destId="{37255DA7-B00D-4243-A232-9077DEA2E8C5}" srcOrd="0" destOrd="0" presId="urn:microsoft.com/office/officeart/2018/2/layout/IconVerticalSolidList"/>
    <dgm:cxn modelId="{337274D1-E037-4859-8B1F-DB0D35EDDD01}" type="presParOf" srcId="{37255DA7-B00D-4243-A232-9077DEA2E8C5}" destId="{6F6CE8B6-E3F8-49DE-AD6A-BE926B175804}" srcOrd="0" destOrd="0" presId="urn:microsoft.com/office/officeart/2018/2/layout/IconVerticalSolidList"/>
    <dgm:cxn modelId="{B947BE3E-4269-4DDE-A0E5-09528B434E26}" type="presParOf" srcId="{37255DA7-B00D-4243-A232-9077DEA2E8C5}" destId="{81DE4AEC-8349-4C15-8F1D-48E00E5640B6}" srcOrd="1" destOrd="0" presId="urn:microsoft.com/office/officeart/2018/2/layout/IconVerticalSolidList"/>
    <dgm:cxn modelId="{20363D2C-8587-40B0-B132-B1AF0DEC625E}" type="presParOf" srcId="{37255DA7-B00D-4243-A232-9077DEA2E8C5}" destId="{215F5375-A1B5-49C8-9703-8609D2996223}" srcOrd="2" destOrd="0" presId="urn:microsoft.com/office/officeart/2018/2/layout/IconVerticalSolidList"/>
    <dgm:cxn modelId="{9E68F74E-6BD2-4FDD-AC22-E836E07E0093}" type="presParOf" srcId="{37255DA7-B00D-4243-A232-9077DEA2E8C5}" destId="{85110BDA-78F5-4B08-A112-D60BF7CA9DF4}" srcOrd="3" destOrd="0" presId="urn:microsoft.com/office/officeart/2018/2/layout/IconVerticalSolidList"/>
    <dgm:cxn modelId="{673B5398-860F-412C-AF2F-6F399BBAB13E}" type="presParOf" srcId="{0F54885A-E5DF-4150-9DCA-7D3705D52435}" destId="{C7D818FA-982E-4625-A9D2-7472BAD51C8A}" srcOrd="1" destOrd="0" presId="urn:microsoft.com/office/officeart/2018/2/layout/IconVerticalSolidList"/>
    <dgm:cxn modelId="{70BA05CF-B0A6-4B7C-9B8B-C35A10CAD3DC}" type="presParOf" srcId="{0F54885A-E5DF-4150-9DCA-7D3705D52435}" destId="{C57D391D-EAB6-4C25-A479-E28B054C85BB}" srcOrd="2" destOrd="0" presId="urn:microsoft.com/office/officeart/2018/2/layout/IconVerticalSolidList"/>
    <dgm:cxn modelId="{F3E31992-3EE2-4E48-BECA-1255D0FEFD37}" type="presParOf" srcId="{C57D391D-EAB6-4C25-A479-E28B054C85BB}" destId="{687F5CF2-31DC-43C7-9682-A65B527F3448}" srcOrd="0" destOrd="0" presId="urn:microsoft.com/office/officeart/2018/2/layout/IconVerticalSolidList"/>
    <dgm:cxn modelId="{9BCEC2CB-4F87-4785-920A-9C23B7CA6213}" type="presParOf" srcId="{C57D391D-EAB6-4C25-A479-E28B054C85BB}" destId="{1A266C26-7524-4D6F-9991-2C344969691A}" srcOrd="1" destOrd="0" presId="urn:microsoft.com/office/officeart/2018/2/layout/IconVerticalSolidList"/>
    <dgm:cxn modelId="{493D9D82-915E-4AB6-ADA2-39F7F6ABA9EE}" type="presParOf" srcId="{C57D391D-EAB6-4C25-A479-E28B054C85BB}" destId="{A693171B-70FA-4E8F-BFED-66427BFA044F}" srcOrd="2" destOrd="0" presId="urn:microsoft.com/office/officeart/2018/2/layout/IconVerticalSolidList"/>
    <dgm:cxn modelId="{F42E9545-379E-4CD0-909C-E252DB441CBF}" type="presParOf" srcId="{C57D391D-EAB6-4C25-A479-E28B054C85BB}" destId="{60D1B80C-0B0F-4C33-8CD1-D41E6F1D827E}" srcOrd="3" destOrd="0" presId="urn:microsoft.com/office/officeart/2018/2/layout/IconVerticalSolidList"/>
    <dgm:cxn modelId="{9873A89C-EBB0-4BE1-8D32-A9A079319E49}" type="presParOf" srcId="{0F54885A-E5DF-4150-9DCA-7D3705D52435}" destId="{561BBAA6-7607-4303-A3ED-8719E105B97C}" srcOrd="3" destOrd="0" presId="urn:microsoft.com/office/officeart/2018/2/layout/IconVerticalSolidList"/>
    <dgm:cxn modelId="{668EC400-B401-4E41-B7A8-D5E2C404A807}" type="presParOf" srcId="{0F54885A-E5DF-4150-9DCA-7D3705D52435}" destId="{D2913780-1D11-40B1-8EB8-1184ED068F43}" srcOrd="4" destOrd="0" presId="urn:microsoft.com/office/officeart/2018/2/layout/IconVerticalSolidList"/>
    <dgm:cxn modelId="{63DD8870-88AE-49B6-8FC0-6F58548F0D2E}" type="presParOf" srcId="{D2913780-1D11-40B1-8EB8-1184ED068F43}" destId="{2DB6BDEF-99B2-4FA2-A0C5-22CB913F81D5}" srcOrd="0" destOrd="0" presId="urn:microsoft.com/office/officeart/2018/2/layout/IconVerticalSolidList"/>
    <dgm:cxn modelId="{A3021950-162D-4904-8457-E0B1F6C8EC7B}" type="presParOf" srcId="{D2913780-1D11-40B1-8EB8-1184ED068F43}" destId="{213EFE21-C5B8-422C-9EAB-0DB617676923}" srcOrd="1" destOrd="0" presId="urn:microsoft.com/office/officeart/2018/2/layout/IconVerticalSolidList"/>
    <dgm:cxn modelId="{9A1099D2-E694-4298-8383-DC7BBC70525F}" type="presParOf" srcId="{D2913780-1D11-40B1-8EB8-1184ED068F43}" destId="{CF3C3F99-4EEC-4A4D-B7AC-67B3AFF8B04F}" srcOrd="2" destOrd="0" presId="urn:microsoft.com/office/officeart/2018/2/layout/IconVerticalSolidList"/>
    <dgm:cxn modelId="{DFDFDE8B-223E-4606-BED5-F47FB01EA0E9}" type="presParOf" srcId="{D2913780-1D11-40B1-8EB8-1184ED068F43}" destId="{8C475FA3-A317-46A7-B294-F8E366C970BD}" srcOrd="3" destOrd="0" presId="urn:microsoft.com/office/officeart/2018/2/layout/IconVerticalSolidList"/>
    <dgm:cxn modelId="{9F8C4618-76E0-46A2-BA4D-0AC7B6DA0FAE}" type="presParOf" srcId="{0F54885A-E5DF-4150-9DCA-7D3705D52435}" destId="{581A45B6-CF7A-4DB0-986D-5419DD4E1B00}" srcOrd="5" destOrd="0" presId="urn:microsoft.com/office/officeart/2018/2/layout/IconVerticalSolidList"/>
    <dgm:cxn modelId="{DAFA179E-859A-4611-95D7-F2161C2D42CA}" type="presParOf" srcId="{0F54885A-E5DF-4150-9DCA-7D3705D52435}" destId="{F4310A18-C822-4D36-A0BA-E78F1198D092}" srcOrd="6" destOrd="0" presId="urn:microsoft.com/office/officeart/2018/2/layout/IconVerticalSolidList"/>
    <dgm:cxn modelId="{6F2FBFC3-DC91-4D14-BCAF-A1B5EBE515B6}" type="presParOf" srcId="{F4310A18-C822-4D36-A0BA-E78F1198D092}" destId="{3ADCB58B-B223-44F9-A8E0-9A2EB7558322}" srcOrd="0" destOrd="0" presId="urn:microsoft.com/office/officeart/2018/2/layout/IconVerticalSolidList"/>
    <dgm:cxn modelId="{26212BF1-0DF8-437C-84DC-3892B4DE8C1B}" type="presParOf" srcId="{F4310A18-C822-4D36-A0BA-E78F1198D092}" destId="{0E3C8CB8-7717-4923-9058-8BE803A39852}" srcOrd="1" destOrd="0" presId="urn:microsoft.com/office/officeart/2018/2/layout/IconVerticalSolidList"/>
    <dgm:cxn modelId="{C32FC595-3C5A-43A1-B8F7-E323A4488A5D}" type="presParOf" srcId="{F4310A18-C822-4D36-A0BA-E78F1198D092}" destId="{441A9A7C-35E6-4C2A-866D-30095807E956}" srcOrd="2" destOrd="0" presId="urn:microsoft.com/office/officeart/2018/2/layout/IconVerticalSolidList"/>
    <dgm:cxn modelId="{F46613C8-547A-4B41-89C5-E738711A893C}" type="presParOf" srcId="{F4310A18-C822-4D36-A0BA-E78F1198D092}" destId="{409A6D1D-88EA-492D-A889-DAE8E3130671}" srcOrd="3" destOrd="0" presId="urn:microsoft.com/office/officeart/2018/2/layout/IconVerticalSolidList"/>
    <dgm:cxn modelId="{33A377A7-DECC-437B-B38F-8EA51A0FC46E}" type="presParOf" srcId="{0F54885A-E5DF-4150-9DCA-7D3705D52435}" destId="{B984347D-4900-4082-9E49-B9C14A81C163}" srcOrd="7" destOrd="0" presId="urn:microsoft.com/office/officeart/2018/2/layout/IconVerticalSolidList"/>
    <dgm:cxn modelId="{03A1C66B-0692-45B6-8045-713CD5282362}" type="presParOf" srcId="{0F54885A-E5DF-4150-9DCA-7D3705D52435}" destId="{F2486B1C-372F-40B9-B2CC-7942759A47F2}" srcOrd="8" destOrd="0" presId="urn:microsoft.com/office/officeart/2018/2/layout/IconVerticalSolidList"/>
    <dgm:cxn modelId="{C63FC370-E04E-4DF4-8548-353D631F75B7}" type="presParOf" srcId="{F2486B1C-372F-40B9-B2CC-7942759A47F2}" destId="{D4D7DFA6-BA03-4574-9C67-1B8C638B21BF}" srcOrd="0" destOrd="0" presId="urn:microsoft.com/office/officeart/2018/2/layout/IconVerticalSolidList"/>
    <dgm:cxn modelId="{DDCF642C-FB86-446A-BDCE-2DC372AD1778}" type="presParOf" srcId="{F2486B1C-372F-40B9-B2CC-7942759A47F2}" destId="{8E67EC12-142C-4B7E-AF55-9DD1E0D3B8BF}" srcOrd="1" destOrd="0" presId="urn:microsoft.com/office/officeart/2018/2/layout/IconVerticalSolidList"/>
    <dgm:cxn modelId="{20267165-4DDB-49AB-A692-144464FF770C}" type="presParOf" srcId="{F2486B1C-372F-40B9-B2CC-7942759A47F2}" destId="{D7F93562-8E70-4A60-8DCA-99DEAF764875}" srcOrd="2" destOrd="0" presId="urn:microsoft.com/office/officeart/2018/2/layout/IconVerticalSolidList"/>
    <dgm:cxn modelId="{65D83CBF-588E-405A-9FB3-FFD3F9AD3474}" type="presParOf" srcId="{F2486B1C-372F-40B9-B2CC-7942759A47F2}" destId="{89D6D83F-7B2A-4526-B22D-B97F005C4D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CE8B6-E3F8-49DE-AD6A-BE926B175804}">
      <dsp:nvSpPr>
        <dsp:cNvPr id="0" name=""/>
        <dsp:cNvSpPr/>
      </dsp:nvSpPr>
      <dsp:spPr>
        <a:xfrm>
          <a:off x="0" y="2844"/>
          <a:ext cx="9160100" cy="6058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E4AEC-8349-4C15-8F1D-48E00E5640B6}">
      <dsp:nvSpPr>
        <dsp:cNvPr id="0" name=""/>
        <dsp:cNvSpPr/>
      </dsp:nvSpPr>
      <dsp:spPr>
        <a:xfrm>
          <a:off x="183278" y="139167"/>
          <a:ext cx="333233" cy="3332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10BDA-78F5-4B08-A112-D60BF7CA9DF4}">
      <dsp:nvSpPr>
        <dsp:cNvPr id="0" name=""/>
        <dsp:cNvSpPr/>
      </dsp:nvSpPr>
      <dsp:spPr>
        <a:xfrm>
          <a:off x="699790" y="2844"/>
          <a:ext cx="8460309" cy="60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22" tIns="64122" rIns="64122" bIns="6412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Portable document format (PDF) A PDF file is a common file type in many work environments. ...</a:t>
          </a:r>
        </a:p>
      </dsp:txBody>
      <dsp:txXfrm>
        <a:off x="699790" y="2844"/>
        <a:ext cx="8460309" cy="605879"/>
      </dsp:txXfrm>
    </dsp:sp>
    <dsp:sp modelId="{687F5CF2-31DC-43C7-9682-A65B527F3448}">
      <dsp:nvSpPr>
        <dsp:cNvPr id="0" name=""/>
        <dsp:cNvSpPr/>
      </dsp:nvSpPr>
      <dsp:spPr>
        <a:xfrm>
          <a:off x="0" y="760193"/>
          <a:ext cx="9160100" cy="6058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66C26-7524-4D6F-9991-2C344969691A}">
      <dsp:nvSpPr>
        <dsp:cNvPr id="0" name=""/>
        <dsp:cNvSpPr/>
      </dsp:nvSpPr>
      <dsp:spPr>
        <a:xfrm>
          <a:off x="183278" y="896516"/>
          <a:ext cx="333233" cy="3332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1B80C-0B0F-4C33-8CD1-D41E6F1D827E}">
      <dsp:nvSpPr>
        <dsp:cNvPr id="0" name=""/>
        <dsp:cNvSpPr/>
      </dsp:nvSpPr>
      <dsp:spPr>
        <a:xfrm>
          <a:off x="699790" y="760193"/>
          <a:ext cx="8460309" cy="60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22" tIns="64122" rIns="64122" bIns="6412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Word document (DOC and DOCX) ...</a:t>
          </a:r>
        </a:p>
      </dsp:txBody>
      <dsp:txXfrm>
        <a:off x="699790" y="760193"/>
        <a:ext cx="8460309" cy="605879"/>
      </dsp:txXfrm>
    </dsp:sp>
    <dsp:sp modelId="{2DB6BDEF-99B2-4FA2-A0C5-22CB913F81D5}">
      <dsp:nvSpPr>
        <dsp:cNvPr id="0" name=""/>
        <dsp:cNvSpPr/>
      </dsp:nvSpPr>
      <dsp:spPr>
        <a:xfrm>
          <a:off x="0" y="1517542"/>
          <a:ext cx="9160100" cy="6058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EFE21-C5B8-422C-9EAB-0DB617676923}">
      <dsp:nvSpPr>
        <dsp:cNvPr id="0" name=""/>
        <dsp:cNvSpPr/>
      </dsp:nvSpPr>
      <dsp:spPr>
        <a:xfrm>
          <a:off x="183278" y="1653865"/>
          <a:ext cx="333233" cy="3332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75FA3-A317-46A7-B294-F8E366C970BD}">
      <dsp:nvSpPr>
        <dsp:cNvPr id="0" name=""/>
        <dsp:cNvSpPr/>
      </dsp:nvSpPr>
      <dsp:spPr>
        <a:xfrm>
          <a:off x="699790" y="1517542"/>
          <a:ext cx="8460309" cy="60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22" tIns="64122" rIns="64122" bIns="6412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Hypertext markup language (HTML and HTM) ...</a:t>
          </a:r>
        </a:p>
      </dsp:txBody>
      <dsp:txXfrm>
        <a:off x="699790" y="1517542"/>
        <a:ext cx="8460309" cy="605879"/>
      </dsp:txXfrm>
    </dsp:sp>
    <dsp:sp modelId="{3ADCB58B-B223-44F9-A8E0-9A2EB7558322}">
      <dsp:nvSpPr>
        <dsp:cNvPr id="0" name=""/>
        <dsp:cNvSpPr/>
      </dsp:nvSpPr>
      <dsp:spPr>
        <a:xfrm>
          <a:off x="0" y="2274891"/>
          <a:ext cx="9160100" cy="6058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C8CB8-7717-4923-9058-8BE803A39852}">
      <dsp:nvSpPr>
        <dsp:cNvPr id="0" name=""/>
        <dsp:cNvSpPr/>
      </dsp:nvSpPr>
      <dsp:spPr>
        <a:xfrm>
          <a:off x="183278" y="2411214"/>
          <a:ext cx="333233" cy="3332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A6D1D-88EA-492D-A889-DAE8E3130671}">
      <dsp:nvSpPr>
        <dsp:cNvPr id="0" name=""/>
        <dsp:cNvSpPr/>
      </dsp:nvSpPr>
      <dsp:spPr>
        <a:xfrm>
          <a:off x="699790" y="2274891"/>
          <a:ext cx="8460309" cy="60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22" tIns="64122" rIns="64122" bIns="6412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Microsoft excel spreadsheet file (XLS and XLSX) ...</a:t>
          </a:r>
        </a:p>
      </dsp:txBody>
      <dsp:txXfrm>
        <a:off x="699790" y="2274891"/>
        <a:ext cx="8460309" cy="605879"/>
      </dsp:txXfrm>
    </dsp:sp>
    <dsp:sp modelId="{D4D7DFA6-BA03-4574-9C67-1B8C638B21BF}">
      <dsp:nvSpPr>
        <dsp:cNvPr id="0" name=""/>
        <dsp:cNvSpPr/>
      </dsp:nvSpPr>
      <dsp:spPr>
        <a:xfrm>
          <a:off x="0" y="3032241"/>
          <a:ext cx="9160100" cy="6058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7EC12-142C-4B7E-AF55-9DD1E0D3B8BF}">
      <dsp:nvSpPr>
        <dsp:cNvPr id="0" name=""/>
        <dsp:cNvSpPr/>
      </dsp:nvSpPr>
      <dsp:spPr>
        <a:xfrm>
          <a:off x="183278" y="3168564"/>
          <a:ext cx="333233" cy="3332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6D83F-7B2A-4526-B22D-B97F005C4D00}">
      <dsp:nvSpPr>
        <dsp:cNvPr id="0" name=""/>
        <dsp:cNvSpPr/>
      </dsp:nvSpPr>
      <dsp:spPr>
        <a:xfrm>
          <a:off x="699790" y="3032241"/>
          <a:ext cx="8460309" cy="60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22" tIns="64122" rIns="64122" bIns="6412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Text file (TXT)</a:t>
          </a:r>
        </a:p>
      </dsp:txBody>
      <dsp:txXfrm>
        <a:off x="699790" y="3032241"/>
        <a:ext cx="8460309" cy="605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668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51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126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7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7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7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4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4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9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369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73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dimpapp.gr/%CE%B7%CE%BB%CE%B5%CE%BA%CF%84%CF%81%CE%BF%CE%BD%CE%B9%CE%BA%CF%8C%CF%82-%CF%85%CF%80%CE%BF%CE%BB%CE%BF%CE%B3%CE%B9%CF%83%CF%84%CE%AE%CF%82/%CE%BB%CE%BF%CE%B3%CE%B9%CF%83%CE%BC%CE%B9%CE%BA%CF%8C-%CF%84%CE%BF%CF%85-%CF%85%CF%80%CE%BF%CE%BB%CE%BF%CE%B3%CE%B9%CF%83%CF%84%CE%AE/%CE%BB%CE%BF%CE%B3%CE%B9%CF%83%CE%BC%CE%B9%CE%BA%CF%8C-%CF%83%CF%85%CF%83%CF%84%CE%AE%CE%BC%CE%B1%CF%84%CE%BF%CF%82/%CE%B1%CF%81%CF%87%CE%B5%CE%AF%CE%B1-%CE%BA%CE%B1%CE%B9-%CF%86%CE%AC%CE%BA%CE%B5%CE%BB%CE%BF%CE%B9/file_type_icon_grid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599224A-F219-4DF9-8183-F7C098A5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A480B-C75B-1483-F5CF-908B880E1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01" r="1" b="1545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CC3B9006-4406-4E2F-8B42-6A968FCC8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993" y="1165193"/>
            <a:ext cx="4527613" cy="45276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626" y="1981199"/>
            <a:ext cx="4192348" cy="2006601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ea typeface="Calibri Light"/>
                <a:cs typeface="Calibri Light"/>
              </a:rPr>
              <a:t>Types of file</a:t>
            </a:r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7F96AAC-1B7F-4BC0-A366-059066805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7FB91-D62A-A972-2297-F60036B4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17" y="2173783"/>
            <a:ext cx="4091233" cy="1960775"/>
          </a:xfrm>
        </p:spPr>
        <p:txBody>
          <a:bodyPr>
            <a:normAutofit/>
          </a:bodyPr>
          <a:lstStyle/>
          <a:p>
            <a:r>
              <a:rPr lang="en-US" sz="4400" b="1" i="1" dirty="0"/>
              <a:t>Some of types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9F77B9A0-807D-4595-AC22-A6DCC4CA1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446418" y="2940297"/>
            <a:ext cx="3745582" cy="3917703"/>
          </a:xfrm>
          <a:custGeom>
            <a:avLst/>
            <a:gdLst>
              <a:gd name="connsiteX0" fmla="*/ 0 w 1369143"/>
              <a:gd name="connsiteY0" fmla="*/ 0 h 1229160"/>
              <a:gd name="connsiteX1" fmla="*/ 1369143 w 1369143"/>
              <a:gd name="connsiteY1" fmla="*/ 0 h 1229160"/>
              <a:gd name="connsiteX2" fmla="*/ 1369143 w 1369143"/>
              <a:gd name="connsiteY2" fmla="*/ 1229160 h 1229160"/>
              <a:gd name="connsiteX3" fmla="*/ 0 w 1369143"/>
              <a:gd name="connsiteY3" fmla="*/ 1229160 h 1229160"/>
              <a:gd name="connsiteX4" fmla="*/ 0 w 1369143"/>
              <a:gd name="connsiteY4" fmla="*/ 0 h 1229160"/>
              <a:gd name="connsiteX0" fmla="*/ 0 w 1369143"/>
              <a:gd name="connsiteY0" fmla="*/ 0 h 1229160"/>
              <a:gd name="connsiteX1" fmla="*/ 1369143 w 1369143"/>
              <a:gd name="connsiteY1" fmla="*/ 0 h 1229160"/>
              <a:gd name="connsiteX2" fmla="*/ 0 w 1369143"/>
              <a:gd name="connsiteY2" fmla="*/ 1229160 h 1229160"/>
              <a:gd name="connsiteX3" fmla="*/ 0 w 1369143"/>
              <a:gd name="connsiteY3" fmla="*/ 0 h 122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9143" h="1229160">
                <a:moveTo>
                  <a:pt x="0" y="0"/>
                </a:moveTo>
                <a:lnTo>
                  <a:pt x="1369143" y="0"/>
                </a:lnTo>
                <a:lnTo>
                  <a:pt x="0" y="1229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52FE65-755A-4551-AF5F-AE64CB96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6575" y="2940297"/>
            <a:ext cx="3745582" cy="3917703"/>
          </a:xfrm>
          <a:custGeom>
            <a:avLst/>
            <a:gdLst>
              <a:gd name="connsiteX0" fmla="*/ 3745582 w 3745582"/>
              <a:gd name="connsiteY0" fmla="*/ 0 h 3917703"/>
              <a:gd name="connsiteX1" fmla="*/ 3745582 w 3745582"/>
              <a:gd name="connsiteY1" fmla="*/ 3917703 h 3917703"/>
              <a:gd name="connsiteX2" fmla="*/ 0 w 3745582"/>
              <a:gd name="connsiteY2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5582" h="3917703">
                <a:moveTo>
                  <a:pt x="3745582" y="0"/>
                </a:moveTo>
                <a:lnTo>
                  <a:pt x="3745582" y="3917703"/>
                </a:lnTo>
                <a:lnTo>
                  <a:pt x="0" y="3917703"/>
                </a:lnTo>
                <a:close/>
              </a:path>
            </a:pathLst>
          </a:custGeom>
          <a:blipFill dpi="0" rotWithShape="0">
            <a:blip r:embed="rId2">
              <a:alphaModFix amt="9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40000" sy="4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Content Placeholder 8" descr="A collection of icons of different types of files&#10;&#10;Description automatically generated">
            <a:extLst>
              <a:ext uri="{FF2B5EF4-FFF2-40B4-BE49-F238E27FC236}">
                <a16:creationId xmlns:a16="http://schemas.microsoft.com/office/drawing/2014/main" id="{6B69971B-769B-7200-52FB-071233F2DE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765" r="14891" b="1"/>
          <a:stretch/>
        </p:blipFill>
        <p:spPr>
          <a:xfrm>
            <a:off x="5642313" y="791852"/>
            <a:ext cx="5746238" cy="5279009"/>
          </a:xfrm>
          <a:prstGeom prst="rect">
            <a:avLst/>
          </a:prstGeom>
          <a:effectLst>
            <a:outerShdw dist="190500" dir="18900000" algn="bl" rotWithShape="0">
              <a:schemeClr val="tx1"/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053BDA-CCDE-97E7-2440-E900A2F858C2}"/>
              </a:ext>
            </a:extLst>
          </p:cNvPr>
          <p:cNvSpPr txBox="1"/>
          <p:nvPr/>
        </p:nvSpPr>
        <p:spPr>
          <a:xfrm>
            <a:off x="8752893" y="5870806"/>
            <a:ext cx="263565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73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2A2D2A-418A-44CF-BDFA-DF226CCC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D2F08D-1D29-4936-B7D6-9F88442A0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C727D49-D2FD-46AD-8B1A-11C9E5D9A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991935" y="25208"/>
            <a:ext cx="8194701" cy="2260787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DB1C2B-A281-41EA-98EB-489A3DCD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819" y="659510"/>
            <a:ext cx="10699380" cy="5410200"/>
          </a:xfrm>
          <a:prstGeom prst="rect">
            <a:avLst/>
          </a:prstGeom>
          <a:ln w="38100">
            <a:noFill/>
          </a:ln>
          <a:effectLst>
            <a:outerShdw dist="190500" dir="264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E13CD-1A6F-4763-01B3-64B7D9D1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5" y="1126902"/>
            <a:ext cx="9374746" cy="65038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Examples of files</a:t>
            </a:r>
            <a:br>
              <a:rPr lang="en-US" sz="1700"/>
            </a:br>
            <a:endParaRPr lang="en-US" sz="17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E6657E-5890-127D-B72A-01ADB4AE1A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12591"/>
              </p:ext>
            </p:extLst>
          </p:nvPr>
        </p:nvGraphicFramePr>
        <p:xfrm>
          <a:off x="1600200" y="2019300"/>
          <a:ext cx="9160100" cy="364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144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11440-8FCC-46C6-A3E0-D0649600F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hank You! Heart Text · Free Stock Photo">
            <a:extLst>
              <a:ext uri="{FF2B5EF4-FFF2-40B4-BE49-F238E27FC236}">
                <a16:creationId xmlns:a16="http://schemas.microsoft.com/office/drawing/2014/main" id="{21EED528-214B-386E-CF7E-6844B3F12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0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47208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BeachVTI">
  <a:themeElements>
    <a:clrScheme name="Venice Beach">
      <a:dk1>
        <a:sysClr val="windowText" lastClr="000000"/>
      </a:dk1>
      <a:lt1>
        <a:sysClr val="window" lastClr="FFFFFF"/>
      </a:lt1>
      <a:dk2>
        <a:srgbClr val="2B3E3D"/>
      </a:dk2>
      <a:lt2>
        <a:srgbClr val="FEF3EB"/>
      </a:lt2>
      <a:accent1>
        <a:srgbClr val="FE8542"/>
      </a:accent1>
      <a:accent2>
        <a:srgbClr val="EC6D60"/>
      </a:accent2>
      <a:accent3>
        <a:srgbClr val="CDA32B"/>
      </a:accent3>
      <a:accent4>
        <a:srgbClr val="EE66A7"/>
      </a:accent4>
      <a:accent5>
        <a:srgbClr val="EA5F48"/>
      </a:accent5>
      <a:accent6>
        <a:srgbClr val="C8466B"/>
      </a:accent6>
      <a:hlink>
        <a:srgbClr val="E46153"/>
      </a:hlink>
      <a:folHlink>
        <a:srgbClr val="CF63B0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VeniceBeachVTI</vt:lpstr>
      <vt:lpstr>Types of file</vt:lpstr>
      <vt:lpstr>Some of types</vt:lpstr>
      <vt:lpstr>Examples of files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66</cp:revision>
  <dcterms:created xsi:type="dcterms:W3CDTF">2023-10-05T13:12:57Z</dcterms:created>
  <dcterms:modified xsi:type="dcterms:W3CDTF">2023-10-24T06:37:28Z</dcterms:modified>
</cp:coreProperties>
</file>