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4" d="100"/>
          <a:sy n="64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4C4B610-C309-4601-9FDA-1A21D9A51413}" type="datetimeFigureOut">
              <a:rPr lang="ar-EG" smtClean="0"/>
              <a:t>28/03/1445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B50C570-D020-4BEF-A743-BBE294052A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4103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0C570-D020-4BEF-A743-BBE294052A37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9967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F499-011F-4D41-9D47-12D2A14BC705}" type="datetimeFigureOut">
              <a:rPr lang="ar-EG" smtClean="0"/>
              <a:t>28/03/1445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D7CD-F9FA-4C60-BC84-8DA07B05333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5452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F499-011F-4D41-9D47-12D2A14BC705}" type="datetimeFigureOut">
              <a:rPr lang="ar-EG" smtClean="0"/>
              <a:t>28/03/1445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D7CD-F9FA-4C60-BC84-8DA07B05333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6018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F499-011F-4D41-9D47-12D2A14BC705}" type="datetimeFigureOut">
              <a:rPr lang="ar-EG" smtClean="0"/>
              <a:t>28/03/1445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D7CD-F9FA-4C60-BC84-8DA07B05333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956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F499-011F-4D41-9D47-12D2A14BC705}" type="datetimeFigureOut">
              <a:rPr lang="ar-EG" smtClean="0"/>
              <a:t>28/03/1445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D7CD-F9FA-4C60-BC84-8DA07B05333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0350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F499-011F-4D41-9D47-12D2A14BC705}" type="datetimeFigureOut">
              <a:rPr lang="ar-EG" smtClean="0"/>
              <a:t>28/03/1445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D7CD-F9FA-4C60-BC84-8DA07B05333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6855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F499-011F-4D41-9D47-12D2A14BC705}" type="datetimeFigureOut">
              <a:rPr lang="ar-EG" smtClean="0"/>
              <a:t>28/03/1445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D7CD-F9FA-4C60-BC84-8DA07B05333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0544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F499-011F-4D41-9D47-12D2A14BC705}" type="datetimeFigureOut">
              <a:rPr lang="ar-EG" smtClean="0"/>
              <a:t>28/03/1445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D7CD-F9FA-4C60-BC84-8DA07B05333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928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F499-011F-4D41-9D47-12D2A14BC705}" type="datetimeFigureOut">
              <a:rPr lang="ar-EG" smtClean="0"/>
              <a:t>28/03/1445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D7CD-F9FA-4C60-BC84-8DA07B05333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1451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F499-011F-4D41-9D47-12D2A14BC705}" type="datetimeFigureOut">
              <a:rPr lang="ar-EG" smtClean="0"/>
              <a:t>28/03/1445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D7CD-F9FA-4C60-BC84-8DA07B05333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0069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F499-011F-4D41-9D47-12D2A14BC705}" type="datetimeFigureOut">
              <a:rPr lang="ar-EG" smtClean="0"/>
              <a:t>28/03/1445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D7CD-F9FA-4C60-BC84-8DA07B05333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732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F499-011F-4D41-9D47-12D2A14BC705}" type="datetimeFigureOut">
              <a:rPr lang="ar-EG" smtClean="0"/>
              <a:t>28/03/1445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D7CD-F9FA-4C60-BC84-8DA07B05333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800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F499-011F-4D41-9D47-12D2A14BC705}" type="datetimeFigureOut">
              <a:rPr lang="ar-EG" smtClean="0"/>
              <a:t>28/03/1445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2D7CD-F9FA-4C60-BC84-8DA07B05333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2078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r-EG" dirty="0"/>
              <a:t>الصف الرابع الابتدائى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ar-EG" sz="4800" b="1" dirty="0"/>
              <a:t>الدرس الرابع</a:t>
            </a:r>
          </a:p>
          <a:p>
            <a:r>
              <a:rPr lang="ar-EG" sz="4800" b="1" dirty="0"/>
              <a:t>محافظات مصر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70EEC-80AB-4DAC-B70C-429BE436E49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5" y="185107"/>
            <a:ext cx="1085570" cy="789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10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ar-EG" dirty="0"/>
              <a:t>حي السيدة زينب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9631"/>
            <a:ext cx="10515599" cy="4728369"/>
          </a:xfrm>
        </p:spPr>
      </p:pic>
    </p:spTree>
    <p:extLst>
      <p:ext uri="{BB962C8B-B14F-4D97-AF65-F5344CB8AC3E}">
        <p14:creationId xmlns:p14="http://schemas.microsoft.com/office/powerpoint/2010/main" val="368651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EG" b="1" dirty="0"/>
              <a:t>محور روض الفرج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2700"/>
            <a:ext cx="10515600" cy="4614578"/>
          </a:xfrm>
        </p:spPr>
      </p:pic>
    </p:spTree>
    <p:extLst>
      <p:ext uri="{BB962C8B-B14F-4D97-AF65-F5344CB8AC3E}">
        <p14:creationId xmlns:p14="http://schemas.microsoft.com/office/powerpoint/2010/main" val="360216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2956"/>
            <a:ext cx="11226421" cy="941696"/>
          </a:xfrm>
          <a:solidFill>
            <a:srgbClr val="FFFF00"/>
          </a:solidFill>
        </p:spPr>
        <p:txBody>
          <a:bodyPr/>
          <a:lstStyle/>
          <a:p>
            <a:r>
              <a:rPr lang="ar-EG" dirty="0"/>
              <a:t>العاصمة الإدارية الجديدة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1569492"/>
            <a:ext cx="10631606" cy="4967785"/>
          </a:xfrm>
        </p:spPr>
      </p:pic>
    </p:spTree>
    <p:extLst>
      <p:ext uri="{BB962C8B-B14F-4D97-AF65-F5344CB8AC3E}">
        <p14:creationId xmlns:p14="http://schemas.microsoft.com/office/powerpoint/2010/main" val="322765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ar-EG" b="1" u="sng" dirty="0"/>
              <a:t>بم تفسر انشاء عاصمة جديدة لمصر؟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EG" sz="3600" b="1" dirty="0"/>
              <a:t>لتخفيف الضغط السكاني عن القاهرة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9" y="3043451"/>
            <a:ext cx="4780397" cy="3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6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ar-EG" sz="5400" b="1" dirty="0"/>
              <a:t>أكبر محافظة في مصر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175"/>
            <a:ext cx="10515600" cy="3897787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ar-EG" dirty="0"/>
              <a:t>                              </a:t>
            </a:r>
            <a:r>
              <a:rPr lang="ar-EG" sz="5400" b="1" dirty="0"/>
              <a:t>الوادي الجديد</a:t>
            </a:r>
          </a:p>
        </p:txBody>
      </p:sp>
    </p:spTree>
    <p:extLst>
      <p:ext uri="{BB962C8B-B14F-4D97-AF65-F5344CB8AC3E}">
        <p14:creationId xmlns:p14="http://schemas.microsoft.com/office/powerpoint/2010/main" val="411838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ar-EG" b="1" dirty="0"/>
              <a:t>أصغر محافظة في مصر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7163"/>
            <a:ext cx="10515600" cy="4129799"/>
          </a:xfr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EG" sz="4400" b="1" dirty="0"/>
              <a:t>                          </a:t>
            </a:r>
            <a:r>
              <a:rPr lang="ar-EG" sz="4800" b="1" dirty="0"/>
              <a:t>دمياط</a:t>
            </a:r>
            <a:endParaRPr lang="ar-EG" sz="4400" b="1" dirty="0"/>
          </a:p>
        </p:txBody>
      </p:sp>
    </p:spTree>
    <p:extLst>
      <p:ext uri="{BB962C8B-B14F-4D97-AF65-F5344CB8AC3E}">
        <p14:creationId xmlns:p14="http://schemas.microsoft.com/office/powerpoint/2010/main" val="371385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EG" b="1" dirty="0"/>
              <a:t>محافظات مصر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ar-EG" sz="4000" b="1" dirty="0">
                <a:solidFill>
                  <a:srgbClr val="FFFF00"/>
                </a:solidFill>
              </a:rPr>
              <a:t>تقسم مصر إلي محافظات؟</a:t>
            </a:r>
          </a:p>
          <a:p>
            <a:pPr marL="0" indent="0">
              <a:buNone/>
            </a:pPr>
            <a:r>
              <a:rPr lang="ar-EG" sz="4000" b="1" dirty="0">
                <a:solidFill>
                  <a:srgbClr val="FFFF00"/>
                </a:solidFill>
              </a:rPr>
              <a:t>   بسبب اتساع مساحة مصر.</a:t>
            </a:r>
          </a:p>
          <a:p>
            <a:pPr marL="0" indent="0">
              <a:buNone/>
            </a:pPr>
            <a:r>
              <a:rPr lang="ar-EG" sz="4400" b="1" dirty="0">
                <a:solidFill>
                  <a:schemeClr val="bg1"/>
                </a:solidFill>
              </a:rPr>
              <a:t>27 محافظة     </a:t>
            </a:r>
          </a:p>
        </p:txBody>
      </p:sp>
    </p:spTree>
    <p:extLst>
      <p:ext uri="{BB962C8B-B14F-4D97-AF65-F5344CB8AC3E}">
        <p14:creationId xmlns:p14="http://schemas.microsoft.com/office/powerpoint/2010/main" val="160833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ar-EG" b="1" dirty="0"/>
              <a:t>المحافظة</a:t>
            </a:r>
            <a:r>
              <a:rPr lang="ar-EG" dirty="0"/>
              <a:t>:مساحة من الأرض تضم مجموعة من المراكزوالأحياء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25" y="1825624"/>
            <a:ext cx="12201098" cy="4820835"/>
          </a:xfrm>
        </p:spPr>
      </p:pic>
    </p:spTree>
    <p:extLst>
      <p:ext uri="{BB962C8B-B14F-4D97-AF65-F5344CB8AC3E}">
        <p14:creationId xmlns:p14="http://schemas.microsoft.com/office/powerpoint/2010/main" val="123829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EG" b="1" dirty="0"/>
              <a:t>تنقسم محافظات مصر إلي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r-EG" dirty="0"/>
              <a:t>   </a:t>
            </a:r>
            <a:r>
              <a:rPr lang="ar-EG" sz="4400" b="1" dirty="0"/>
              <a:t>5محافظات          محافظات الحدود أو الصحراوية</a:t>
            </a:r>
          </a:p>
          <a:p>
            <a:pPr marL="0" indent="0">
              <a:buNone/>
            </a:pPr>
            <a:r>
              <a:rPr lang="ar-EG" sz="4000" b="1" dirty="0">
                <a:solidFill>
                  <a:srgbClr val="FF0000"/>
                </a:solidFill>
              </a:rPr>
              <a:t>1-الوادي الجديد</a:t>
            </a:r>
          </a:p>
          <a:p>
            <a:pPr marL="0" indent="0">
              <a:buNone/>
            </a:pPr>
            <a:r>
              <a:rPr lang="ar-EG" sz="4000" b="1" dirty="0">
                <a:solidFill>
                  <a:srgbClr val="FF0000"/>
                </a:solidFill>
              </a:rPr>
              <a:t>2- مطروح</a:t>
            </a:r>
          </a:p>
          <a:p>
            <a:pPr marL="0" indent="0">
              <a:buNone/>
            </a:pPr>
            <a:r>
              <a:rPr lang="ar-EG" sz="4000" b="1" dirty="0">
                <a:solidFill>
                  <a:srgbClr val="FF0000"/>
                </a:solidFill>
              </a:rPr>
              <a:t>3-شمال سيناء</a:t>
            </a:r>
          </a:p>
          <a:p>
            <a:pPr marL="0" indent="0">
              <a:buNone/>
            </a:pPr>
            <a:r>
              <a:rPr lang="ar-EG" sz="4000" b="1" dirty="0">
                <a:solidFill>
                  <a:srgbClr val="FF0000"/>
                </a:solidFill>
              </a:rPr>
              <a:t>4-جنوب سيناء</a:t>
            </a:r>
          </a:p>
          <a:p>
            <a:pPr marL="0" indent="0">
              <a:buNone/>
            </a:pPr>
            <a:r>
              <a:rPr lang="ar-EG" sz="4000" b="1" dirty="0">
                <a:solidFill>
                  <a:srgbClr val="FF0000"/>
                </a:solidFill>
              </a:rPr>
              <a:t>5-البحر الأحمر</a:t>
            </a:r>
          </a:p>
          <a:p>
            <a:pPr marL="0" indent="0">
              <a:buNone/>
            </a:pPr>
            <a:endParaRPr lang="ar-EG" sz="4000" b="1" dirty="0"/>
          </a:p>
          <a:p>
            <a:endParaRPr lang="ar-EG" sz="4000" b="1" dirty="0"/>
          </a:p>
          <a:p>
            <a:endParaRPr lang="ar-EG" sz="4000" b="1" dirty="0"/>
          </a:p>
          <a:p>
            <a:endParaRPr lang="ar-EG" sz="2400" b="1" dirty="0"/>
          </a:p>
        </p:txBody>
      </p:sp>
      <p:sp>
        <p:nvSpPr>
          <p:cNvPr id="5" name="Left Arrow 4"/>
          <p:cNvSpPr/>
          <p:nvPr/>
        </p:nvSpPr>
        <p:spPr>
          <a:xfrm>
            <a:off x="7604076" y="1986222"/>
            <a:ext cx="818867" cy="368489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8276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67" y="-204716"/>
            <a:ext cx="13456692" cy="7044460"/>
          </a:xfrm>
        </p:spPr>
      </p:pic>
    </p:spTree>
    <p:extLst>
      <p:ext uri="{BB962C8B-B14F-4D97-AF65-F5344CB8AC3E}">
        <p14:creationId xmlns:p14="http://schemas.microsoft.com/office/powerpoint/2010/main" val="236897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EG" b="1" dirty="0"/>
              <a:t>محافظات الوجة القبلي     (9 محافظات)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0687"/>
            <a:ext cx="10515600" cy="426627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ar-EG" sz="5700" b="1" dirty="0"/>
              <a:t>1-الجيزة</a:t>
            </a:r>
          </a:p>
          <a:p>
            <a:pPr marL="0" indent="0">
              <a:buNone/>
            </a:pPr>
            <a:r>
              <a:rPr lang="ar-EG" sz="5700" b="1" dirty="0"/>
              <a:t>2-الفيوم</a:t>
            </a:r>
          </a:p>
          <a:p>
            <a:pPr marL="0" indent="0">
              <a:buNone/>
            </a:pPr>
            <a:r>
              <a:rPr lang="ar-EG" sz="5700" b="1" dirty="0"/>
              <a:t>3-بني سويف</a:t>
            </a:r>
          </a:p>
          <a:p>
            <a:pPr marL="0" indent="0">
              <a:buNone/>
            </a:pPr>
            <a:r>
              <a:rPr lang="ar-EG" sz="5700" b="1" dirty="0"/>
              <a:t>4-المنيا</a:t>
            </a:r>
          </a:p>
          <a:p>
            <a:pPr marL="0" indent="0">
              <a:buNone/>
            </a:pPr>
            <a:r>
              <a:rPr lang="ar-EG" sz="5700" b="1" dirty="0"/>
              <a:t>5-أسيوط                                                          </a:t>
            </a:r>
            <a:r>
              <a:rPr lang="ar-EG" sz="5800" b="1" dirty="0"/>
              <a:t>6-سوهاج</a:t>
            </a:r>
          </a:p>
          <a:p>
            <a:pPr marL="0" indent="0">
              <a:buNone/>
            </a:pPr>
            <a:r>
              <a:rPr lang="ar-EG" sz="5800" b="1" dirty="0"/>
              <a:t>                                                                     7-قنا</a:t>
            </a:r>
          </a:p>
          <a:p>
            <a:pPr marL="0" indent="0">
              <a:buNone/>
            </a:pPr>
            <a:r>
              <a:rPr lang="ar-EG" sz="5800" b="1" dirty="0"/>
              <a:t>                                                                     8 -الأقصر </a:t>
            </a:r>
          </a:p>
          <a:p>
            <a:pPr marL="0" indent="0">
              <a:buNone/>
            </a:pPr>
            <a:r>
              <a:rPr lang="ar-EG" sz="5800" b="1" dirty="0"/>
              <a:t>                                                                     9-أسوان</a:t>
            </a:r>
          </a:p>
        </p:txBody>
      </p:sp>
    </p:spTree>
    <p:extLst>
      <p:ext uri="{BB962C8B-B14F-4D97-AF65-F5344CB8AC3E}">
        <p14:creationId xmlns:p14="http://schemas.microsoft.com/office/powerpoint/2010/main" val="108213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r-EG" b="1" dirty="0"/>
              <a:t>محافظات الوجه البحري   (13محافظة)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8306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EG" sz="3600" dirty="0"/>
              <a:t>1-القاهرة                              </a:t>
            </a:r>
          </a:p>
          <a:p>
            <a:pPr marL="0" indent="0">
              <a:buNone/>
            </a:pPr>
            <a:r>
              <a:rPr lang="ar-EG" sz="3600" dirty="0"/>
              <a:t>2-الدقهلية           </a:t>
            </a:r>
          </a:p>
          <a:p>
            <a:pPr marL="0" indent="0">
              <a:buNone/>
            </a:pPr>
            <a:r>
              <a:rPr lang="ar-EG" sz="3600" dirty="0"/>
              <a:t>3-الشرقية</a:t>
            </a:r>
          </a:p>
          <a:p>
            <a:pPr marL="0" indent="0">
              <a:buNone/>
            </a:pPr>
            <a:r>
              <a:rPr lang="ar-EG" sz="3600" dirty="0"/>
              <a:t>4-الغربية</a:t>
            </a:r>
          </a:p>
          <a:p>
            <a:pPr marL="0" indent="0">
              <a:buNone/>
            </a:pPr>
            <a:r>
              <a:rPr lang="ar-EG" sz="3600" dirty="0"/>
              <a:t>5-المنوفية</a:t>
            </a:r>
          </a:p>
          <a:p>
            <a:pPr marL="0" indent="0">
              <a:buNone/>
            </a:pPr>
            <a:r>
              <a:rPr lang="ar-EG" sz="3600" dirty="0"/>
              <a:t>6-دمياط</a:t>
            </a:r>
          </a:p>
          <a:p>
            <a:pPr marL="0" indent="0">
              <a:buNone/>
            </a:pPr>
            <a:r>
              <a:rPr lang="ar-EG" sz="3600" dirty="0"/>
              <a:t>7-القليوبية</a:t>
            </a:r>
          </a:p>
          <a:p>
            <a:pPr marL="0" indent="0">
              <a:buNone/>
            </a:pPr>
            <a:r>
              <a:rPr lang="ar-EG" sz="3600" dirty="0"/>
              <a:t>8-البحيرة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705969" y="1937982"/>
            <a:ext cx="2279175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dirty="0"/>
              <a:t>9-كفر الشيخ</a:t>
            </a:r>
          </a:p>
          <a:p>
            <a:r>
              <a:rPr lang="ar-EG" sz="3200" dirty="0"/>
              <a:t>10-الاسكندرية</a:t>
            </a:r>
          </a:p>
          <a:p>
            <a:r>
              <a:rPr lang="ar-EG" sz="3200" dirty="0"/>
              <a:t>11-السويس</a:t>
            </a:r>
          </a:p>
          <a:p>
            <a:r>
              <a:rPr lang="ar-EG" sz="3200" dirty="0"/>
              <a:t>12-الاسماعيلية</a:t>
            </a:r>
          </a:p>
          <a:p>
            <a:r>
              <a:rPr lang="ar-EG" sz="3200" dirty="0"/>
              <a:t>13-بورسعيد</a:t>
            </a:r>
          </a:p>
          <a:p>
            <a:endParaRPr lang="ar-EG" sz="3200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9381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365125"/>
            <a:ext cx="11873552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EG" sz="5400" b="1" dirty="0"/>
              <a:t>عاصمة مصر؟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825625"/>
            <a:ext cx="11873552" cy="486177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ar-EG" sz="4000" b="1" dirty="0"/>
              <a:t>القاهرة</a:t>
            </a:r>
          </a:p>
          <a:p>
            <a:pPr marL="0" indent="0">
              <a:buNone/>
            </a:pPr>
            <a:r>
              <a:rPr lang="ar-EG" sz="3200" b="1" u="sng" dirty="0">
                <a:solidFill>
                  <a:srgbClr val="FF0000"/>
                </a:solidFill>
              </a:rPr>
              <a:t>بم تفسر :</a:t>
            </a:r>
            <a:r>
              <a:rPr lang="ar-EG" sz="3200" b="1" dirty="0">
                <a:solidFill>
                  <a:srgbClr val="FF0000"/>
                </a:solidFill>
              </a:rPr>
              <a:t>اختيار القاهرة عاصمة لمصر علي مر العصور؟</a:t>
            </a:r>
          </a:p>
          <a:p>
            <a:pPr marL="0" indent="0">
              <a:buNone/>
            </a:pPr>
            <a:r>
              <a:rPr lang="ar-EG" sz="3200" b="1" dirty="0">
                <a:solidFill>
                  <a:srgbClr val="FF0000"/>
                </a:solidFill>
              </a:rPr>
              <a:t>بسبب موقعها المتميز بين الوجه البحري والوجه القبلي.</a:t>
            </a:r>
          </a:p>
          <a:p>
            <a:pPr marL="0" indent="0">
              <a:buNone/>
            </a:pPr>
            <a:r>
              <a:rPr lang="ar-EG" sz="3200" b="1" dirty="0">
                <a:solidFill>
                  <a:srgbClr val="FF0000"/>
                </a:solidFill>
              </a:rPr>
              <a:t>يوجد في القاهرة أثار       قلعة صلاح الدين-الكنيسة المعلقة-مسجد عمرو بن العاص</a:t>
            </a:r>
          </a:p>
          <a:p>
            <a:pPr marL="0" indent="0">
              <a:buNone/>
            </a:pPr>
            <a:r>
              <a:rPr lang="ar-EG" sz="3200" b="1" dirty="0">
                <a:solidFill>
                  <a:srgbClr val="FF0000"/>
                </a:solidFill>
              </a:rPr>
              <a:t>                   وزارات         وزارة التربية والتعليم</a:t>
            </a:r>
          </a:p>
          <a:p>
            <a:pPr marL="0" indent="0">
              <a:buNone/>
            </a:pPr>
            <a:r>
              <a:rPr lang="ar-EG" sz="3200" b="1" dirty="0">
                <a:solidFill>
                  <a:srgbClr val="FF0000"/>
                </a:solidFill>
              </a:rPr>
              <a:t>                   مراكز          (صناعية\تجارية\ثقافية)</a:t>
            </a:r>
          </a:p>
        </p:txBody>
      </p:sp>
      <p:sp>
        <p:nvSpPr>
          <p:cNvPr id="4" name="Left Arrow 3"/>
          <p:cNvSpPr/>
          <p:nvPr/>
        </p:nvSpPr>
        <p:spPr>
          <a:xfrm>
            <a:off x="8447963" y="3769282"/>
            <a:ext cx="723331" cy="23201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Left Arrow 4"/>
          <p:cNvSpPr/>
          <p:nvPr/>
        </p:nvSpPr>
        <p:spPr>
          <a:xfrm>
            <a:off x="7820165" y="4350105"/>
            <a:ext cx="764275" cy="24566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Left Arrow 5"/>
          <p:cNvSpPr/>
          <p:nvPr/>
        </p:nvSpPr>
        <p:spPr>
          <a:xfrm>
            <a:off x="8055590" y="4944577"/>
            <a:ext cx="784746" cy="24566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605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ar-EG" b="1" dirty="0"/>
              <a:t>الدولة تهتم بتطوير القاهرة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b="1" dirty="0"/>
              <a:t>مشروعات لتطوير القاهرة</a:t>
            </a:r>
          </a:p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2238232"/>
            <a:ext cx="12096466" cy="44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76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184</Words>
  <Application>Microsoft Office PowerPoint</Application>
  <PresentationFormat>Widescreen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الصف الرابع الابتدائى</vt:lpstr>
      <vt:lpstr>محافظات مصر </vt:lpstr>
      <vt:lpstr>المحافظة:مساحة من الأرض تضم مجموعة من المراكزوالأحياء</vt:lpstr>
      <vt:lpstr>تنقسم محافظات مصر إلي    </vt:lpstr>
      <vt:lpstr>PowerPoint Presentation</vt:lpstr>
      <vt:lpstr>محافظات الوجة القبلي     (9 محافظات)</vt:lpstr>
      <vt:lpstr>محافظات الوجه البحري   (13محافظة)  </vt:lpstr>
      <vt:lpstr>عاصمة مصر؟</vt:lpstr>
      <vt:lpstr>الدولة تهتم بتطوير القاهرة</vt:lpstr>
      <vt:lpstr>حي السيدة زينب</vt:lpstr>
      <vt:lpstr>محور روض الفرج</vt:lpstr>
      <vt:lpstr>العاصمة الإدارية الجديدة</vt:lpstr>
      <vt:lpstr>بم تفسر انشاء عاصمة جديدة لمصر؟</vt:lpstr>
      <vt:lpstr>أكبر محافظة في مصر</vt:lpstr>
      <vt:lpstr>أصغر محافظة في مصر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الرابع الابتدائى</dc:title>
  <dc:creator>hp</dc:creator>
  <cp:lastModifiedBy>Dina Abdulatif</cp:lastModifiedBy>
  <cp:revision>22</cp:revision>
  <dcterms:created xsi:type="dcterms:W3CDTF">2021-10-22T21:59:40Z</dcterms:created>
  <dcterms:modified xsi:type="dcterms:W3CDTF">2023-10-12T08:51:51Z</dcterms:modified>
</cp:coreProperties>
</file>