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C13EC-53A3-0FBC-8D5A-EF91830BD344}" v="58" dt="2023-08-25T16:41:40.910"/>
    <p1510:client id="{55D7874F-76EB-46BB-8746-733FC9A8D6B0}" v="832" dt="2023-08-25T16:25:22.826"/>
    <p1510:client id="{87BF6FCC-B028-D3E7-89F0-0C444E4075C7}" v="34" dt="2023-08-25T16:49:13.794"/>
    <p1510:client id="{97C7EFD5-F75D-5ECC-2198-AE377BD1AF3B}" v="195" dt="2023-08-25T17:19:56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 zakaria" userId="S::david.zakaria@aspireschool.org::a54c8fb0-f19f-4077-b1b4-68b48b36759c" providerId="AD" clId="Web-{55D7874F-76EB-46BB-8746-733FC9A8D6B0}"/>
    <pc:docChg chg="addSld delSld modSld sldOrd addMainMaster delMainMaster">
      <pc:chgData name="David  zakaria" userId="S::david.zakaria@aspireschool.org::a54c8fb0-f19f-4077-b1b4-68b48b36759c" providerId="AD" clId="Web-{55D7874F-76EB-46BB-8746-733FC9A8D6B0}" dt="2023-08-25T16:25:19.623" v="812"/>
      <pc:docMkLst>
        <pc:docMk/>
      </pc:docMkLst>
      <pc:sldChg chg="addSp delSp modSp mod setBg modClrScheme addAnim delAnim chgLayout">
        <pc:chgData name="David  zakaria" userId="S::david.zakaria@aspireschool.org::a54c8fb0-f19f-4077-b1b4-68b48b36759c" providerId="AD" clId="Web-{55D7874F-76EB-46BB-8746-733FC9A8D6B0}" dt="2023-08-25T15:22:45.243" v="28"/>
        <pc:sldMkLst>
          <pc:docMk/>
          <pc:sldMk cId="109857222" sldId="256"/>
        </pc:sldMkLst>
        <pc:spChg chg="mod">
          <ac:chgData name="David  zakaria" userId="S::david.zakaria@aspireschool.org::a54c8fb0-f19f-4077-b1b4-68b48b36759c" providerId="AD" clId="Web-{55D7874F-76EB-46BB-8746-733FC9A8D6B0}" dt="2023-08-25T15:22:45.243" v="28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David  zakaria" userId="S::david.zakaria@aspireschool.org::a54c8fb0-f19f-4077-b1b4-68b48b36759c" providerId="AD" clId="Web-{55D7874F-76EB-46BB-8746-733FC9A8D6B0}" dt="2023-08-25T15:21:44.583" v="25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David  zakaria" userId="S::david.zakaria@aspireschool.org::a54c8fb0-f19f-4077-b1b4-68b48b36759c" providerId="AD" clId="Web-{55D7874F-76EB-46BB-8746-733FC9A8D6B0}" dt="2023-08-25T15:12:23.133" v="3"/>
          <ac:spMkLst>
            <pc:docMk/>
            <pc:sldMk cId="109857222" sldId="256"/>
            <ac:spMk id="4" creationId="{C3AA2D49-8CEE-6876-AD7C-F6223E3D1DDB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2:40.712" v="10"/>
          <ac:spMkLst>
            <pc:docMk/>
            <pc:sldMk cId="109857222" sldId="256"/>
            <ac:spMk id="9" creationId="{A88F843D-1C1B-C740-AC27-E3238D0F5F47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2:40.712" v="10"/>
          <ac:spMkLst>
            <pc:docMk/>
            <pc:sldMk cId="109857222" sldId="256"/>
            <ac:spMk id="11" creationId="{A21C8291-E3D5-4240-8FF4-E5213CBCC453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2:40.712" v="10"/>
          <ac:spMkLst>
            <pc:docMk/>
            <pc:sldMk cId="109857222" sldId="256"/>
            <ac:spMk id="13" creationId="{08B44AFE-C181-7047-8CC9-CA00BD385EEA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2:45.572" v="12"/>
          <ac:spMkLst>
            <pc:docMk/>
            <pc:sldMk cId="109857222" sldId="256"/>
            <ac:spMk id="15" creationId="{C3B0A228-9EA3-4009-A82E-9402BBC726A0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2:45.572" v="12"/>
          <ac:spMkLst>
            <pc:docMk/>
            <pc:sldMk cId="109857222" sldId="256"/>
            <ac:spMk id="17" creationId="{02E0C409-730D-455F-AA8F-0646ABDB1B42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05.464" v="14"/>
          <ac:spMkLst>
            <pc:docMk/>
            <pc:sldMk cId="109857222" sldId="256"/>
            <ac:spMk id="19" creationId="{9C969C2C-E7E3-4052-87D4-61E733EC1BBD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05.464" v="14"/>
          <ac:spMkLst>
            <pc:docMk/>
            <pc:sldMk cId="109857222" sldId="256"/>
            <ac:spMk id="20" creationId="{EA164D6B-6878-4B9F-A2D0-985D39B17B46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05.464" v="14"/>
          <ac:spMkLst>
            <pc:docMk/>
            <pc:sldMk cId="109857222" sldId="256"/>
            <ac:spMk id="21" creationId="{7C60369F-A41B-4D6E-8990-30E2715C5730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05.464" v="14"/>
          <ac:spMkLst>
            <pc:docMk/>
            <pc:sldMk cId="109857222" sldId="256"/>
            <ac:spMk id="22" creationId="{362F176A-9349-4CD7-8042-59C0200C8CE9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05.464" v="14"/>
          <ac:spMkLst>
            <pc:docMk/>
            <pc:sldMk cId="109857222" sldId="256"/>
            <ac:spMk id="24" creationId="{4E9A171F-91A7-42F8-B25C-E38B244E757C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05.464" v="14"/>
          <ac:spMkLst>
            <pc:docMk/>
            <pc:sldMk cId="109857222" sldId="256"/>
            <ac:spMk id="25" creationId="{064738AB-B6BE-4867-889A-52CE4AC8DBD0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05.464" v="14"/>
          <ac:spMkLst>
            <pc:docMk/>
            <pc:sldMk cId="109857222" sldId="256"/>
            <ac:spMk id="26" creationId="{57851D67-7085-40E2-B146-F91433A28E08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11.902" v="16"/>
          <ac:spMkLst>
            <pc:docMk/>
            <pc:sldMk cId="109857222" sldId="256"/>
            <ac:spMk id="28" creationId="{7A18C9FB-EC4C-4DAE-8F7D-C6E5AF607958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13:11.902" v="16"/>
          <ac:spMkLst>
            <pc:docMk/>
            <pc:sldMk cId="109857222" sldId="256"/>
            <ac:spMk id="30" creationId="{B47A9921-6509-49C2-BEBF-924F28066091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22:45.243" v="28"/>
          <ac:spMkLst>
            <pc:docMk/>
            <pc:sldMk cId="109857222" sldId="256"/>
            <ac:spMk id="32" creationId="{EC3FE92E-FF21-46DB-BE36-B3A5D4149B10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22:45.243" v="28"/>
          <ac:spMkLst>
            <pc:docMk/>
            <pc:sldMk cId="109857222" sldId="256"/>
            <ac:spMk id="33" creationId="{7E9DFFEE-526A-4D56-A70C-EADE7289BEE5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2:45.243" v="28"/>
          <ac:spMkLst>
            <pc:docMk/>
            <pc:sldMk cId="109857222" sldId="256"/>
            <ac:spMk id="38" creationId="{BCC81228-CEA3-402B-B8E5-688F5BFA7876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2:45.243" v="28"/>
          <ac:spMkLst>
            <pc:docMk/>
            <pc:sldMk cId="109857222" sldId="256"/>
            <ac:spMk id="40" creationId="{BC0916B8-FF7A-4ECB-9FD7-C7668658D9B4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2:45.243" v="28"/>
          <ac:spMkLst>
            <pc:docMk/>
            <pc:sldMk cId="109857222" sldId="256"/>
            <ac:spMk id="42" creationId="{9DC011D4-C95F-4B2E-9A3C-A46DCDE956DC}"/>
          </ac:spMkLst>
        </pc:spChg>
        <pc:picChg chg="add del">
          <ac:chgData name="David  zakaria" userId="S::david.zakaria@aspireschool.org::a54c8fb0-f19f-4077-b1b4-68b48b36759c" providerId="AD" clId="Web-{55D7874F-76EB-46BB-8746-733FC9A8D6B0}" dt="2023-08-25T15:12:40.712" v="10"/>
          <ac:picMkLst>
            <pc:docMk/>
            <pc:sldMk cId="109857222" sldId="256"/>
            <ac:picMk id="5" creationId="{845536F0-B3FE-CAB9-C25E-BD5610F75609}"/>
          </ac:picMkLst>
        </pc:picChg>
        <pc:picChg chg="add mod ord">
          <ac:chgData name="David  zakaria" userId="S::david.zakaria@aspireschool.org::a54c8fb0-f19f-4077-b1b4-68b48b36759c" providerId="AD" clId="Web-{55D7874F-76EB-46BB-8746-733FC9A8D6B0}" dt="2023-08-25T15:22:45.243" v="28"/>
          <ac:picMkLst>
            <pc:docMk/>
            <pc:sldMk cId="109857222" sldId="256"/>
            <ac:picMk id="6" creationId="{635FE5E8-69A4-396A-8C1A-3387539F3761}"/>
          </ac:picMkLst>
        </pc:picChg>
        <pc:picChg chg="add del">
          <ac:chgData name="David  zakaria" userId="S::david.zakaria@aspireschool.org::a54c8fb0-f19f-4077-b1b4-68b48b36759c" providerId="AD" clId="Web-{55D7874F-76EB-46BB-8746-733FC9A8D6B0}" dt="2023-08-25T15:12:45.572" v="12"/>
          <ac:picMkLst>
            <pc:docMk/>
            <pc:sldMk cId="109857222" sldId="256"/>
            <ac:picMk id="16" creationId="{F8C2373E-9F3B-F1EF-478C-F9EA71D25FB2}"/>
          </ac:picMkLst>
        </pc:picChg>
        <pc:picChg chg="add del">
          <ac:chgData name="David  zakaria" userId="S::david.zakaria@aspireschool.org::a54c8fb0-f19f-4077-b1b4-68b48b36759c" providerId="AD" clId="Web-{55D7874F-76EB-46BB-8746-733FC9A8D6B0}" dt="2023-08-25T15:13:05.464" v="14"/>
          <ac:picMkLst>
            <pc:docMk/>
            <pc:sldMk cId="109857222" sldId="256"/>
            <ac:picMk id="23" creationId="{1A0EB259-93BC-993C-C9C0-36A09D42B87D}"/>
          </ac:picMkLst>
        </pc:picChg>
        <pc:picChg chg="add del">
          <ac:chgData name="David  zakaria" userId="S::david.zakaria@aspireschool.org::a54c8fb0-f19f-4077-b1b4-68b48b36759c" providerId="AD" clId="Web-{55D7874F-76EB-46BB-8746-733FC9A8D6B0}" dt="2023-08-25T15:13:11.902" v="16"/>
          <ac:picMkLst>
            <pc:docMk/>
            <pc:sldMk cId="109857222" sldId="256"/>
            <ac:picMk id="29" creationId="{8CE1F56B-BD9D-3078-7EA3-2992843E9216}"/>
          </ac:picMkLst>
        </pc:picChg>
        <pc:picChg chg="add del">
          <ac:chgData name="David  zakaria" userId="S::david.zakaria@aspireschool.org::a54c8fb0-f19f-4077-b1b4-68b48b36759c" providerId="AD" clId="Web-{55D7874F-76EB-46BB-8746-733FC9A8D6B0}" dt="2023-08-25T15:13:25.216" v="18"/>
          <ac:picMkLst>
            <pc:docMk/>
            <pc:sldMk cId="109857222" sldId="256"/>
            <ac:picMk id="34" creationId="{EC40844C-011D-5000-461F-B8B7B3F00CD9}"/>
          </ac:picMkLst>
        </pc:picChg>
      </pc:sldChg>
      <pc:sldChg chg="addSp modSp new">
        <pc:chgData name="David  zakaria" userId="S::david.zakaria@aspireschool.org::a54c8fb0-f19f-4077-b1b4-68b48b36759c" providerId="AD" clId="Web-{55D7874F-76EB-46BB-8746-733FC9A8D6B0}" dt="2023-08-25T15:30:36.011" v="95" actId="14100"/>
        <pc:sldMkLst>
          <pc:docMk/>
          <pc:sldMk cId="613348135" sldId="257"/>
        </pc:sldMkLst>
        <pc:spChg chg="mod">
          <ac:chgData name="David  zakaria" userId="S::david.zakaria@aspireschool.org::a54c8fb0-f19f-4077-b1b4-68b48b36759c" providerId="AD" clId="Web-{55D7874F-76EB-46BB-8746-733FC9A8D6B0}" dt="2023-08-25T15:25:13.066" v="57" actId="20577"/>
          <ac:spMkLst>
            <pc:docMk/>
            <pc:sldMk cId="613348135" sldId="257"/>
            <ac:spMk id="2" creationId="{CAB1C91C-C609-CED5-7F4B-63B53A822625}"/>
          </ac:spMkLst>
        </pc:spChg>
        <pc:spChg chg="mod">
          <ac:chgData name="David  zakaria" userId="S::david.zakaria@aspireschool.org::a54c8fb0-f19f-4077-b1b4-68b48b36759c" providerId="AD" clId="Web-{55D7874F-76EB-46BB-8746-733FC9A8D6B0}" dt="2023-08-25T15:25:52.851" v="64" actId="20577"/>
          <ac:spMkLst>
            <pc:docMk/>
            <pc:sldMk cId="613348135" sldId="257"/>
            <ac:spMk id="3" creationId="{53B30057-5E6A-F89A-2C36-585F8D84F181}"/>
          </ac:spMkLst>
        </pc:spChg>
        <pc:picChg chg="add mod">
          <ac:chgData name="David  zakaria" userId="S::david.zakaria@aspireschool.org::a54c8fb0-f19f-4077-b1b4-68b48b36759c" providerId="AD" clId="Web-{55D7874F-76EB-46BB-8746-733FC9A8D6B0}" dt="2023-08-25T15:30:36.011" v="95" actId="14100"/>
          <ac:picMkLst>
            <pc:docMk/>
            <pc:sldMk cId="613348135" sldId="257"/>
            <ac:picMk id="4" creationId="{8C0BEE8F-70C7-73E1-72F9-BE0DEAF4834E}"/>
          </ac:picMkLst>
        </pc:picChg>
      </pc:sldChg>
      <pc:sldChg chg="addSp modSp new mod setBg addAnim">
        <pc:chgData name="David  zakaria" userId="S::david.zakaria@aspireschool.org::a54c8fb0-f19f-4077-b1b4-68b48b36759c" providerId="AD" clId="Web-{55D7874F-76EB-46BB-8746-733FC9A8D6B0}" dt="2023-08-25T15:31:21.812" v="99" actId="1076"/>
        <pc:sldMkLst>
          <pc:docMk/>
          <pc:sldMk cId="4114385991" sldId="258"/>
        </pc:sldMkLst>
        <pc:spChg chg="mo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2" creationId="{A8B0FE78-56DB-83EE-506C-89B679163E9F}"/>
          </ac:spMkLst>
        </pc:spChg>
        <pc:spChg chg="mod">
          <ac:chgData name="David  zakaria" userId="S::david.zakaria@aspireschool.org::a54c8fb0-f19f-4077-b1b4-68b48b36759c" providerId="AD" clId="Web-{55D7874F-76EB-46BB-8746-733FC9A8D6B0}" dt="2023-08-25T15:31:21.812" v="99" actId="1076"/>
          <ac:spMkLst>
            <pc:docMk/>
            <pc:sldMk cId="4114385991" sldId="258"/>
            <ac:spMk id="3" creationId="{E99B839F-FB85-7F12-4EA8-77C543BF6909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8" creationId="{1709F1D5-B0F1-4714-A239-E5B61C161915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10" creationId="{228FB460-D3FF-4440-A020-05982A09E517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12" creationId="{14847E93-7DC1-4D4B-8829-B19AA7137C50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14" creationId="{5566D6E1-03A1-4D73-A4E0-35D74D568A04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16" creationId="{9F835A99-04AC-494A-A572-AFE8413CC938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18" creationId="{7B786209-1B0B-4CA9-9BDD-F7327066A84D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20" creationId="{2D2964BB-484D-45AE-AD66-D407D0629652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29:20.740" v="89"/>
          <ac:spMkLst>
            <pc:docMk/>
            <pc:sldMk cId="4114385991" sldId="258"/>
            <ac:spMk id="22" creationId="{6691AC69-A76E-4DAB-B565-468B6B87ACF3}"/>
          </ac:spMkLst>
        </pc:spChg>
      </pc:sldChg>
      <pc:sldChg chg="addSp delSp modSp new mod ord setBg addAnim">
        <pc:chgData name="David  zakaria" userId="S::david.zakaria@aspireschool.org::a54c8fb0-f19f-4077-b1b4-68b48b36759c" providerId="AD" clId="Web-{55D7874F-76EB-46BB-8746-733FC9A8D6B0}" dt="2023-08-25T15:56:12.449" v="513"/>
        <pc:sldMkLst>
          <pc:docMk/>
          <pc:sldMk cId="322307234" sldId="259"/>
        </pc:sldMkLst>
        <pc:spChg chg="del mod">
          <ac:chgData name="David  zakaria" userId="S::david.zakaria@aspireschool.org::a54c8fb0-f19f-4077-b1b4-68b48b36759c" providerId="AD" clId="Web-{55D7874F-76EB-46BB-8746-733FC9A8D6B0}" dt="2023-08-25T15:34:16.418" v="237"/>
          <ac:spMkLst>
            <pc:docMk/>
            <pc:sldMk cId="322307234" sldId="259"/>
            <ac:spMk id="2" creationId="{325868BB-D13A-A9BE-A905-FB1CFDA67820}"/>
          </ac:spMkLst>
        </pc:spChg>
        <pc:spChg chg="add del mod">
          <ac:chgData name="David  zakaria" userId="S::david.zakaria@aspireschool.org::a54c8fb0-f19f-4077-b1b4-68b48b36759c" providerId="AD" clId="Web-{55D7874F-76EB-46BB-8746-733FC9A8D6B0}" dt="2023-08-25T15:34:51.420" v="240"/>
          <ac:spMkLst>
            <pc:docMk/>
            <pc:sldMk cId="322307234" sldId="259"/>
            <ac:spMk id="3" creationId="{88ADEB0F-2B56-2EC2-E4CA-58A62403F8D3}"/>
          </ac:spMkLst>
        </pc:spChg>
        <pc:spChg chg="add del mod">
          <ac:chgData name="David  zakaria" userId="S::david.zakaria@aspireschool.org::a54c8fb0-f19f-4077-b1b4-68b48b36759c" providerId="AD" clId="Web-{55D7874F-76EB-46BB-8746-733FC9A8D6B0}" dt="2023-08-25T15:35:17.344" v="241"/>
          <ac:spMkLst>
            <pc:docMk/>
            <pc:sldMk cId="322307234" sldId="259"/>
            <ac:spMk id="5" creationId="{07215531-5C39-FDB9-DD07-77CE96BEDAAE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14" creationId="{1CD81A2A-6ED4-4EF4-A14C-912D31E14800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16" creationId="{1661932C-CA15-4E17-B115-FAE7CBEE4789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18" creationId="{8590ADD5-9383-4D3D-9047-3DA2593CCB5D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20" creationId="{DABE3E45-88CF-45D8-8D40-C773324D93F6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24" creationId="{B91ECDA9-56DC-4270-8F33-01C5637B8CEB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26" creationId="{75F47824-961D-465D-84F9-EAE11BC6173B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28" creationId="{FEC9DA3E-C1D7-472D-B7C0-F71AE41FBA23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6.959" v="250"/>
          <ac:spMkLst>
            <pc:docMk/>
            <pc:sldMk cId="322307234" sldId="259"/>
            <ac:spMk id="33" creationId="{4F7EBAE4-9945-4473-9E34-B2C66EA0F03D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6.959" v="250"/>
          <ac:spMkLst>
            <pc:docMk/>
            <pc:sldMk cId="322307234" sldId="259"/>
            <ac:spMk id="35" creationId="{70BEB1E7-2F88-40BC-B73D-42E5B6F80BFC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6.959" v="250"/>
          <ac:spMkLst>
            <pc:docMk/>
            <pc:sldMk cId="322307234" sldId="259"/>
            <ac:spMk id="37" creationId="{A7B99495-F43F-4D80-A44F-2CB4764EB90B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37" v="252"/>
          <ac:spMkLst>
            <pc:docMk/>
            <pc:sldMk cId="322307234" sldId="259"/>
            <ac:spMk id="39" creationId="{2EB492CD-616E-47F8-933B-5E2D952A0593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37" v="252"/>
          <ac:spMkLst>
            <pc:docMk/>
            <pc:sldMk cId="322307234" sldId="259"/>
            <ac:spMk id="40" creationId="{59383CF9-23B5-4335-9B21-1791C4CF1C75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36:38.537" v="252"/>
          <ac:spMkLst>
            <pc:docMk/>
            <pc:sldMk cId="322307234" sldId="259"/>
            <ac:spMk id="41" creationId="{0007FE00-9498-4706-B255-6437B0252C02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43" creationId="{B91ECDA9-56DC-4270-8F33-01C5637B8CEB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44" creationId="{1CD81A2A-6ED4-4EF4-A14C-912D31E14800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45" creationId="{75F47824-961D-465D-84F9-EAE11BC6173B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46" creationId="{1661932C-CA15-4E17-B115-FAE7CBEE4789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47" creationId="{FEC9DA3E-C1D7-472D-B7C0-F71AE41FBA23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48" creationId="{8590ADD5-9383-4D3D-9047-3DA2593CCB5D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36:38.584" v="253"/>
          <ac:spMkLst>
            <pc:docMk/>
            <pc:sldMk cId="322307234" sldId="259"/>
            <ac:spMk id="49" creationId="{DABE3E45-88CF-45D8-8D40-C773324D93F6}"/>
          </ac:spMkLst>
        </pc:spChg>
        <pc:graphicFrameChg chg="add del">
          <ac:chgData name="David  zakaria" userId="S::david.zakaria@aspireschool.org::a54c8fb0-f19f-4077-b1b4-68b48b36759c" providerId="AD" clId="Web-{55D7874F-76EB-46BB-8746-733FC9A8D6B0}" dt="2023-08-25T15:34:51.373" v="239"/>
          <ac:graphicFrameMkLst>
            <pc:docMk/>
            <pc:sldMk cId="322307234" sldId="259"/>
            <ac:graphicFrameMk id="7" creationId="{18607234-98C3-D846-A7C6-2E179C278A14}"/>
          </ac:graphicFrameMkLst>
        </pc:graphicFrameChg>
        <pc:graphicFrameChg chg="add mod modGraphic">
          <ac:chgData name="David  zakaria" userId="S::david.zakaria@aspireschool.org::a54c8fb0-f19f-4077-b1b4-68b48b36759c" providerId="AD" clId="Web-{55D7874F-76EB-46BB-8746-733FC9A8D6B0}" dt="2023-08-25T15:38:18.935" v="267" actId="20577"/>
          <ac:graphicFrameMkLst>
            <pc:docMk/>
            <pc:sldMk cId="322307234" sldId="259"/>
            <ac:graphicFrameMk id="9" creationId="{8C3D5C55-007B-7458-482A-E3FFF929CE38}"/>
          </ac:graphicFrameMkLst>
        </pc:graphicFrameChg>
        <pc:picChg chg="add mod">
          <ac:chgData name="David  zakaria" userId="S::david.zakaria@aspireschool.org::a54c8fb0-f19f-4077-b1b4-68b48b36759c" providerId="AD" clId="Web-{55D7874F-76EB-46BB-8746-733FC9A8D6B0}" dt="2023-08-25T15:37:22.384" v="259" actId="1076"/>
          <ac:picMkLst>
            <pc:docMk/>
            <pc:sldMk cId="322307234" sldId="259"/>
            <ac:picMk id="89" creationId="{9D25F8B0-0E65-2E43-09AE-BDB274A099FF}"/>
          </ac:picMkLst>
        </pc:picChg>
        <pc:picChg chg="add mod">
          <ac:chgData name="David  zakaria" userId="S::david.zakaria@aspireschool.org::a54c8fb0-f19f-4077-b1b4-68b48b36759c" providerId="AD" clId="Web-{55D7874F-76EB-46BB-8746-733FC9A8D6B0}" dt="2023-08-25T15:39:49.457" v="270" actId="1076"/>
          <ac:picMkLst>
            <pc:docMk/>
            <pc:sldMk cId="322307234" sldId="259"/>
            <ac:picMk id="154" creationId="{FBBFBD35-ED3D-4A05-4E1C-043F584ED863}"/>
          </ac:picMkLst>
        </pc:picChg>
        <pc:cxnChg chg="add del">
          <ac:chgData name="David  zakaria" userId="S::david.zakaria@aspireschool.org::a54c8fb0-f19f-4077-b1b4-68b48b36759c" providerId="AD" clId="Web-{55D7874F-76EB-46BB-8746-733FC9A8D6B0}" dt="2023-08-25T15:36:38.584" v="253"/>
          <ac:cxnSpMkLst>
            <pc:docMk/>
            <pc:sldMk cId="322307234" sldId="259"/>
            <ac:cxnSpMk id="22" creationId="{49CD1692-827B-4C8D-B4A1-134FD04CF45C}"/>
          </ac:cxnSpMkLst>
        </pc:cxnChg>
        <pc:cxnChg chg="add">
          <ac:chgData name="David  zakaria" userId="S::david.zakaria@aspireschool.org::a54c8fb0-f19f-4077-b1b4-68b48b36759c" providerId="AD" clId="Web-{55D7874F-76EB-46BB-8746-733FC9A8D6B0}" dt="2023-08-25T15:36:38.584" v="253"/>
          <ac:cxnSpMkLst>
            <pc:docMk/>
            <pc:sldMk cId="322307234" sldId="259"/>
            <ac:cxnSpMk id="50" creationId="{49CD1692-827B-4C8D-B4A1-134FD04CF45C}"/>
          </ac:cxnSpMkLst>
        </pc:cxnChg>
      </pc:sldChg>
      <pc:sldChg chg="addSp modSp new mod ord setBg">
        <pc:chgData name="David  zakaria" userId="S::david.zakaria@aspireschool.org::a54c8fb0-f19f-4077-b1b4-68b48b36759c" providerId="AD" clId="Web-{55D7874F-76EB-46BB-8746-733FC9A8D6B0}" dt="2023-08-25T15:56:16.012" v="514"/>
        <pc:sldMkLst>
          <pc:docMk/>
          <pc:sldMk cId="2528496392" sldId="260"/>
        </pc:sldMkLst>
        <pc:spChg chg="mod">
          <ac:chgData name="David  zakaria" userId="S::david.zakaria@aspireschool.org::a54c8fb0-f19f-4077-b1b4-68b48b36759c" providerId="AD" clId="Web-{55D7874F-76EB-46BB-8746-733FC9A8D6B0}" dt="2023-08-25T15:46:04.672" v="363" actId="1076"/>
          <ac:spMkLst>
            <pc:docMk/>
            <pc:sldMk cId="2528496392" sldId="260"/>
            <ac:spMk id="2" creationId="{37A6F9AD-9AE8-ADD3-C445-FE0E137B437F}"/>
          </ac:spMkLst>
        </pc:spChg>
        <pc:spChg chg="mod ord">
          <ac:chgData name="David  zakaria" userId="S::david.zakaria@aspireschool.org::a54c8fb0-f19f-4077-b1b4-68b48b36759c" providerId="AD" clId="Web-{55D7874F-76EB-46BB-8746-733FC9A8D6B0}" dt="2023-08-25T15:48:05.993" v="427" actId="20577"/>
          <ac:spMkLst>
            <pc:docMk/>
            <pc:sldMk cId="2528496392" sldId="260"/>
            <ac:spMk id="3" creationId="{2D9B363F-BB42-9329-FD94-E3DDA71D9B40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45:58.562" v="362"/>
          <ac:spMkLst>
            <pc:docMk/>
            <pc:sldMk cId="2528496392" sldId="260"/>
            <ac:spMk id="10" creationId="{2EB492CD-616E-47F8-933B-5E2D952A0593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45:58.562" v="362"/>
          <ac:spMkLst>
            <pc:docMk/>
            <pc:sldMk cId="2528496392" sldId="260"/>
            <ac:spMk id="12" creationId="{59383CF9-23B5-4335-9B21-1791C4CF1C75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45:58.562" v="362"/>
          <ac:spMkLst>
            <pc:docMk/>
            <pc:sldMk cId="2528496392" sldId="260"/>
            <ac:spMk id="14" creationId="{0007FE00-9498-4706-B255-6437B0252C02}"/>
          </ac:spMkLst>
        </pc:spChg>
        <pc:picChg chg="add mod">
          <ac:chgData name="David  zakaria" userId="S::david.zakaria@aspireschool.org::a54c8fb0-f19f-4077-b1b4-68b48b36759c" providerId="AD" clId="Web-{55D7874F-76EB-46BB-8746-733FC9A8D6B0}" dt="2023-08-25T15:45:58.562" v="362"/>
          <ac:picMkLst>
            <pc:docMk/>
            <pc:sldMk cId="2528496392" sldId="260"/>
            <ac:picMk id="5" creationId="{4781931A-50A2-D72D-B70F-8C9BAD557847}"/>
          </ac:picMkLst>
        </pc:picChg>
      </pc:sldChg>
      <pc:sldChg chg="addSp delSp modSp new mod ord setBg addAnim">
        <pc:chgData name="David  zakaria" userId="S::david.zakaria@aspireschool.org::a54c8fb0-f19f-4077-b1b4-68b48b36759c" providerId="AD" clId="Web-{55D7874F-76EB-46BB-8746-733FC9A8D6B0}" dt="2023-08-25T16:00:23.264" v="553" actId="1076"/>
        <pc:sldMkLst>
          <pc:docMk/>
          <pc:sldMk cId="175210823" sldId="261"/>
        </pc:sldMkLst>
        <pc:spChg chg="mod">
          <ac:chgData name="David  zakaria" userId="S::david.zakaria@aspireschool.org::a54c8fb0-f19f-4077-b1b4-68b48b36759c" providerId="AD" clId="Web-{55D7874F-76EB-46BB-8746-733FC9A8D6B0}" dt="2023-08-25T15:48:28.307" v="431"/>
          <ac:spMkLst>
            <pc:docMk/>
            <pc:sldMk cId="175210823" sldId="261"/>
            <ac:spMk id="2" creationId="{E3CDCB3D-C337-F5DC-BE5E-8069B111A28C}"/>
          </ac:spMkLst>
        </pc:spChg>
        <pc:spChg chg="del mod">
          <ac:chgData name="David  zakaria" userId="S::david.zakaria@aspireschool.org::a54c8fb0-f19f-4077-b1b4-68b48b36759c" providerId="AD" clId="Web-{55D7874F-76EB-46BB-8746-733FC9A8D6B0}" dt="2023-08-25T15:48:49.918" v="432"/>
          <ac:spMkLst>
            <pc:docMk/>
            <pc:sldMk cId="175210823" sldId="261"/>
            <ac:spMk id="3" creationId="{732B230F-B7BF-0F23-04AA-EEE32079F764}"/>
          </ac:spMkLst>
        </pc:spChg>
        <pc:spChg chg="add del mod">
          <ac:chgData name="David  zakaria" userId="S::david.zakaria@aspireschool.org::a54c8fb0-f19f-4077-b1b4-68b48b36759c" providerId="AD" clId="Web-{55D7874F-76EB-46BB-8746-733FC9A8D6B0}" dt="2023-08-25T15:49:28.999" v="437"/>
          <ac:spMkLst>
            <pc:docMk/>
            <pc:sldMk cId="175210823" sldId="261"/>
            <ac:spMk id="6" creationId="{D86B43A9-0DAB-07B7-CB01-51A978AF552F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48:28.307" v="431"/>
          <ac:spMkLst>
            <pc:docMk/>
            <pc:sldMk cId="175210823" sldId="261"/>
            <ac:spMk id="8" creationId="{907EF6B7-1338-4443-8C46-6A318D952DFD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48:28.307" v="431"/>
          <ac:spMkLst>
            <pc:docMk/>
            <pc:sldMk cId="175210823" sldId="261"/>
            <ac:spMk id="10" creationId="{DAAE4CDD-124C-4DCF-9584-B6033B545DD5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48:28.307" v="431"/>
          <ac:spMkLst>
            <pc:docMk/>
            <pc:sldMk cId="175210823" sldId="261"/>
            <ac:spMk id="12" creationId="{081E4A58-353D-44AE-B2FC-2A74E2E400F7}"/>
          </ac:spMkLst>
        </pc:spChg>
        <pc:picChg chg="add del mod ord">
          <ac:chgData name="David  zakaria" userId="S::david.zakaria@aspireschool.org::a54c8fb0-f19f-4077-b1b4-68b48b36759c" providerId="AD" clId="Web-{55D7874F-76EB-46BB-8746-733FC9A8D6B0}" dt="2023-08-25T15:49:13.341" v="436"/>
          <ac:picMkLst>
            <pc:docMk/>
            <pc:sldMk cId="175210823" sldId="261"/>
            <ac:picMk id="4" creationId="{BDC5CA28-FF01-6F6E-0BE8-BC9E6B511A60}"/>
          </ac:picMkLst>
        </pc:picChg>
        <pc:picChg chg="add mod ord">
          <ac:chgData name="David  zakaria" userId="S::david.zakaria@aspireschool.org::a54c8fb0-f19f-4077-b1b4-68b48b36759c" providerId="AD" clId="Web-{55D7874F-76EB-46BB-8746-733FC9A8D6B0}" dt="2023-08-25T15:51:06.646" v="471" actId="1076"/>
          <ac:picMkLst>
            <pc:docMk/>
            <pc:sldMk cId="175210823" sldId="261"/>
            <ac:picMk id="7" creationId="{A7356A8E-0F01-5DE1-978F-A07B39B5F5F0}"/>
          </ac:picMkLst>
        </pc:picChg>
        <pc:picChg chg="add mod">
          <ac:chgData name="David  zakaria" userId="S::david.zakaria@aspireschool.org::a54c8fb0-f19f-4077-b1b4-68b48b36759c" providerId="AD" clId="Web-{55D7874F-76EB-46BB-8746-733FC9A8D6B0}" dt="2023-08-25T16:00:21.530" v="552" actId="1076"/>
          <ac:picMkLst>
            <pc:docMk/>
            <pc:sldMk cId="175210823" sldId="261"/>
            <ac:picMk id="9" creationId="{F11B0625-8505-3FBD-54AB-A1B354F9E53A}"/>
          </ac:picMkLst>
        </pc:picChg>
        <pc:picChg chg="add mod">
          <ac:chgData name="David  zakaria" userId="S::david.zakaria@aspireschool.org::a54c8fb0-f19f-4077-b1b4-68b48b36759c" providerId="AD" clId="Web-{55D7874F-76EB-46BB-8746-733FC9A8D6B0}" dt="2023-08-25T15:51:00.333" v="469" actId="1076"/>
          <ac:picMkLst>
            <pc:docMk/>
            <pc:sldMk cId="175210823" sldId="261"/>
            <ac:picMk id="11" creationId="{86273C03-61D2-44B6-B202-3C6BAD86772C}"/>
          </ac:picMkLst>
        </pc:picChg>
        <pc:picChg chg="add mod">
          <ac:chgData name="David  zakaria" userId="S::david.zakaria@aspireschool.org::a54c8fb0-f19f-4077-b1b4-68b48b36759c" providerId="AD" clId="Web-{55D7874F-76EB-46BB-8746-733FC9A8D6B0}" dt="2023-08-25T16:00:23.264" v="553" actId="1076"/>
          <ac:picMkLst>
            <pc:docMk/>
            <pc:sldMk cId="175210823" sldId="261"/>
            <ac:picMk id="13" creationId="{6B929566-41FF-02B8-65CA-F134CB56F12F}"/>
          </ac:picMkLst>
        </pc:picChg>
        <pc:picChg chg="add mod">
          <ac:chgData name="David  zakaria" userId="S::david.zakaria@aspireschool.org::a54c8fb0-f19f-4077-b1b4-68b48b36759c" providerId="AD" clId="Web-{55D7874F-76EB-46BB-8746-733FC9A8D6B0}" dt="2023-08-25T15:51:02.755" v="470" actId="1076"/>
          <ac:picMkLst>
            <pc:docMk/>
            <pc:sldMk cId="175210823" sldId="261"/>
            <ac:picMk id="14" creationId="{A4A0BADE-08B6-C5FA-7B59-47106BAA9687}"/>
          </ac:picMkLst>
        </pc:picChg>
        <pc:picChg chg="add mod">
          <ac:chgData name="David  zakaria" userId="S::david.zakaria@aspireschool.org::a54c8fb0-f19f-4077-b1b4-68b48b36759c" providerId="AD" clId="Web-{55D7874F-76EB-46BB-8746-733FC9A8D6B0}" dt="2023-08-25T15:50:58.568" v="468" actId="1076"/>
          <ac:picMkLst>
            <pc:docMk/>
            <pc:sldMk cId="175210823" sldId="261"/>
            <ac:picMk id="15" creationId="{E96679F2-A100-1A57-0A11-DF6BDF192F86}"/>
          </ac:picMkLst>
        </pc:picChg>
      </pc:sldChg>
      <pc:sldChg chg="addSp delSp modSp new mod setBg">
        <pc:chgData name="David  zakaria" userId="S::david.zakaria@aspireschool.org::a54c8fb0-f19f-4077-b1b4-68b48b36759c" providerId="AD" clId="Web-{55D7874F-76EB-46BB-8746-733FC9A8D6B0}" dt="2023-08-25T16:00:03.669" v="551" actId="20577"/>
        <pc:sldMkLst>
          <pc:docMk/>
          <pc:sldMk cId="1024969460" sldId="262"/>
        </pc:sldMkLst>
        <pc:spChg chg="del">
          <ac:chgData name="David  zakaria" userId="S::david.zakaria@aspireschool.org::a54c8fb0-f19f-4077-b1b4-68b48b36759c" providerId="AD" clId="Web-{55D7874F-76EB-46BB-8746-733FC9A8D6B0}" dt="2023-08-25T15:58:04.754" v="527"/>
          <ac:spMkLst>
            <pc:docMk/>
            <pc:sldMk cId="1024969460" sldId="262"/>
            <ac:spMk id="2" creationId="{BFC1CF61-00FF-3244-02C0-97B5224C7159}"/>
          </ac:spMkLst>
        </pc:spChg>
        <pc:spChg chg="mod ord">
          <ac:chgData name="David  zakaria" userId="S::david.zakaria@aspireschool.org::a54c8fb0-f19f-4077-b1b4-68b48b36759c" providerId="AD" clId="Web-{55D7874F-76EB-46BB-8746-733FC9A8D6B0}" dt="2023-08-25T16:00:03.669" v="551" actId="20577"/>
          <ac:spMkLst>
            <pc:docMk/>
            <pc:sldMk cId="1024969460" sldId="262"/>
            <ac:spMk id="3" creationId="{5E5CE087-1864-BFD0-D399-456237A0F532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58:46.851" v="534"/>
          <ac:spMkLst>
            <pc:docMk/>
            <pc:sldMk cId="1024969460" sldId="262"/>
            <ac:spMk id="10" creationId="{4F7EBAE4-9945-4473-9E34-B2C66EA0F03D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58:46.851" v="534"/>
          <ac:spMkLst>
            <pc:docMk/>
            <pc:sldMk cId="1024969460" sldId="262"/>
            <ac:spMk id="12" creationId="{70BEB1E7-2F88-40BC-B73D-42E5B6F80BFC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5:58:46.851" v="534"/>
          <ac:spMkLst>
            <pc:docMk/>
            <pc:sldMk cId="1024969460" sldId="262"/>
            <ac:spMk id="14" creationId="{A7B99495-F43F-4D80-A44F-2CB4764EB90B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8:46.851" v="534"/>
          <ac:spMkLst>
            <pc:docMk/>
            <pc:sldMk cId="1024969460" sldId="262"/>
            <ac:spMk id="19" creationId="{460B0EFB-53ED-4F35-B05D-F658EA021C65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8:46.851" v="534"/>
          <ac:spMkLst>
            <pc:docMk/>
            <pc:sldMk cId="1024969460" sldId="262"/>
            <ac:spMk id="21" creationId="{835EF3DD-7D43-4A27-8967-A92FD8CC9365}"/>
          </ac:spMkLst>
        </pc:spChg>
        <pc:picChg chg="add mod">
          <ac:chgData name="David  zakaria" userId="S::david.zakaria@aspireschool.org::a54c8fb0-f19f-4077-b1b4-68b48b36759c" providerId="AD" clId="Web-{55D7874F-76EB-46BB-8746-733FC9A8D6B0}" dt="2023-08-25T15:58:46.851" v="534"/>
          <ac:picMkLst>
            <pc:docMk/>
            <pc:sldMk cId="1024969460" sldId="262"/>
            <ac:picMk id="5" creationId="{3808946E-0185-E333-659D-A4780F7DE1E3}"/>
          </ac:picMkLst>
        </pc:picChg>
        <pc:picChg chg="add del mod">
          <ac:chgData name="David  zakaria" userId="S::david.zakaria@aspireschool.org::a54c8fb0-f19f-4077-b1b4-68b48b36759c" providerId="AD" clId="Web-{55D7874F-76EB-46BB-8746-733FC9A8D6B0}" dt="2023-08-25T15:58:25.365" v="529"/>
          <ac:picMkLst>
            <pc:docMk/>
            <pc:sldMk cId="1024969460" sldId="262"/>
            <ac:picMk id="7" creationId="{F73E17E0-6344-ECF4-F319-CD4DB537CC28}"/>
          </ac:picMkLst>
        </pc:picChg>
      </pc:sldChg>
      <pc:sldChg chg="addSp delSp modSp new del mod setBg">
        <pc:chgData name="David  zakaria" userId="S::david.zakaria@aspireschool.org::a54c8fb0-f19f-4077-b1b4-68b48b36759c" providerId="AD" clId="Web-{55D7874F-76EB-46BB-8746-733FC9A8D6B0}" dt="2023-08-25T15:56:42.233" v="516"/>
        <pc:sldMkLst>
          <pc:docMk/>
          <pc:sldMk cId="2017977945" sldId="262"/>
        </pc:sldMkLst>
        <pc:spChg chg="mod">
          <ac:chgData name="David  zakaria" userId="S::david.zakaria@aspireschool.org::a54c8fb0-f19f-4077-b1b4-68b48b36759c" providerId="AD" clId="Web-{55D7874F-76EB-46BB-8746-733FC9A8D6B0}" dt="2023-08-25T15:54:31.192" v="492" actId="20577"/>
          <ac:spMkLst>
            <pc:docMk/>
            <pc:sldMk cId="2017977945" sldId="262"/>
            <ac:spMk id="2" creationId="{20C15A41-A7C6-F561-E9A1-BAE8EE043487}"/>
          </ac:spMkLst>
        </pc:spChg>
        <pc:spChg chg="del">
          <ac:chgData name="David  zakaria" userId="S::david.zakaria@aspireschool.org::a54c8fb0-f19f-4077-b1b4-68b48b36759c" providerId="AD" clId="Web-{55D7874F-76EB-46BB-8746-733FC9A8D6B0}" dt="2023-08-25T15:52:52.310" v="482"/>
          <ac:spMkLst>
            <pc:docMk/>
            <pc:sldMk cId="2017977945" sldId="262"/>
            <ac:spMk id="3" creationId="{588E44B1-DC48-6AE0-454B-90123F1D1457}"/>
          </ac:spMkLst>
        </pc:spChg>
        <pc:spChg chg="add mod">
          <ac:chgData name="David  zakaria" userId="S::david.zakaria@aspireschool.org::a54c8fb0-f19f-4077-b1b4-68b48b36759c" providerId="AD" clId="Web-{55D7874F-76EB-46BB-8746-733FC9A8D6B0}" dt="2023-08-25T15:55:17.930" v="512" actId="20577"/>
          <ac:spMkLst>
            <pc:docMk/>
            <pc:sldMk cId="2017977945" sldId="262"/>
            <ac:spMk id="5" creationId="{9EFC5278-6D30-D323-183A-A6812944693B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9" creationId="{8A7BA06D-B3FF-4E91-8639-B4569AE3AA23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11" creationId="{2B30C86D-5A07-48BC-9C9D-6F9A2DB1E9E1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13" creationId="{B9651FA3-B4A1-4E98-9B71-4CF82087794D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15" creationId="{F227E5B6-9132-43CA-B503-37A18562ADF2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17" creationId="{D2929CB1-0E3C-4B2D-ADC5-0154FB33BA44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19" creationId="{658970D8-8D1D-4B5C-894B-E871CC86543D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21" creationId="{03C2051E-A88D-48E5-BACF-AAED17892722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23" creationId="{5F2F0C84-BE8C-4DC2-A6D3-30349A801D5C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5:53:53.564" v="484"/>
          <ac:spMkLst>
            <pc:docMk/>
            <pc:sldMk cId="2017977945" sldId="262"/>
            <ac:spMk id="25" creationId="{7821A508-2985-4905-874A-527429BAABFA}"/>
          </ac:spMkLst>
        </pc:spChg>
        <pc:picChg chg="add mod ord">
          <ac:chgData name="David  zakaria" userId="S::david.zakaria@aspireschool.org::a54c8fb0-f19f-4077-b1b4-68b48b36759c" providerId="AD" clId="Web-{55D7874F-76EB-46BB-8746-733FC9A8D6B0}" dt="2023-08-25T15:54:00.393" v="486" actId="1076"/>
          <ac:picMkLst>
            <pc:docMk/>
            <pc:sldMk cId="2017977945" sldId="262"/>
            <ac:picMk id="4" creationId="{8287EFF9-6AE7-3E6D-58B6-EC67B70A5D85}"/>
          </ac:picMkLst>
        </pc:picChg>
      </pc:sldChg>
      <pc:sldChg chg="addSp delSp modSp new mod setBg">
        <pc:chgData name="David  zakaria" userId="S::david.zakaria@aspireschool.org::a54c8fb0-f19f-4077-b1b4-68b48b36759c" providerId="AD" clId="Web-{55D7874F-76EB-46BB-8746-733FC9A8D6B0}" dt="2023-08-25T16:04:05.936" v="575"/>
        <pc:sldMkLst>
          <pc:docMk/>
          <pc:sldMk cId="2217562659" sldId="263"/>
        </pc:sldMkLst>
        <pc:spChg chg="mod">
          <ac:chgData name="David  zakaria" userId="S::david.zakaria@aspireschool.org::a54c8fb0-f19f-4077-b1b4-68b48b36759c" providerId="AD" clId="Web-{55D7874F-76EB-46BB-8746-733FC9A8D6B0}" dt="2023-08-25T16:03:06.807" v="566"/>
          <ac:spMkLst>
            <pc:docMk/>
            <pc:sldMk cId="2217562659" sldId="263"/>
            <ac:spMk id="2" creationId="{041682C6-122C-CB56-C35F-79F3E94AFD1B}"/>
          </ac:spMkLst>
        </pc:spChg>
        <pc:spChg chg="mod">
          <ac:chgData name="David  zakaria" userId="S::david.zakaria@aspireschool.org::a54c8fb0-f19f-4077-b1b4-68b48b36759c" providerId="AD" clId="Web-{55D7874F-76EB-46BB-8746-733FC9A8D6B0}" dt="2023-08-25T16:03:06.807" v="566"/>
          <ac:spMkLst>
            <pc:docMk/>
            <pc:sldMk cId="2217562659" sldId="263"/>
            <ac:spMk id="3" creationId="{DA1D9009-6323-B5EB-25FF-677DCF8D3C4D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6:03:06.807" v="566"/>
          <ac:spMkLst>
            <pc:docMk/>
            <pc:sldMk cId="2217562659" sldId="263"/>
            <ac:spMk id="9" creationId="{442D2C40-7ED8-45E4-9E7D-C3407F9CAB7A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6:03:06.807" v="566"/>
          <ac:spMkLst>
            <pc:docMk/>
            <pc:sldMk cId="2217562659" sldId="263"/>
            <ac:spMk id="11" creationId="{081E4A58-353D-44AE-B2FC-2A74E2E400F7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6:03:06.807" v="566"/>
          <ac:spMkLst>
            <pc:docMk/>
            <pc:sldMk cId="2217562659" sldId="263"/>
            <ac:spMk id="16" creationId="{D2B783EE-0239-4717-BBEA-8C9EAC61C824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6:03:06.807" v="566"/>
          <ac:spMkLst>
            <pc:docMk/>
            <pc:sldMk cId="2217562659" sldId="263"/>
            <ac:spMk id="18" creationId="{A7B99495-F43F-4D80-A44F-2CB4764EB90B}"/>
          </ac:spMkLst>
        </pc:spChg>
        <pc:spChg chg="add">
          <ac:chgData name="David  zakaria" userId="S::david.zakaria@aspireschool.org::a54c8fb0-f19f-4077-b1b4-68b48b36759c" providerId="AD" clId="Web-{55D7874F-76EB-46BB-8746-733FC9A8D6B0}" dt="2023-08-25T16:03:06.807" v="566"/>
          <ac:spMkLst>
            <pc:docMk/>
            <pc:sldMk cId="2217562659" sldId="263"/>
            <ac:spMk id="20" creationId="{70BEB1E7-2F88-40BC-B73D-42E5B6F80BFC}"/>
          </ac:spMkLst>
        </pc:spChg>
        <pc:picChg chg="add mod">
          <ac:chgData name="David  zakaria" userId="S::david.zakaria@aspireschool.org::a54c8fb0-f19f-4077-b1b4-68b48b36759c" providerId="AD" clId="Web-{55D7874F-76EB-46BB-8746-733FC9A8D6B0}" dt="2023-08-25T16:03:50.466" v="574" actId="1076"/>
          <ac:picMkLst>
            <pc:docMk/>
            <pc:sldMk cId="2217562659" sldId="263"/>
            <ac:picMk id="4" creationId="{68DE2718-41B8-4EB9-91C6-C04ACFA5CFC5}"/>
          </ac:picMkLst>
        </pc:picChg>
        <pc:picChg chg="add mod ord">
          <ac:chgData name="David  zakaria" userId="S::david.zakaria@aspireschool.org::a54c8fb0-f19f-4077-b1b4-68b48b36759c" providerId="AD" clId="Web-{55D7874F-76EB-46BB-8746-733FC9A8D6B0}" dt="2023-08-25T16:03:06.807" v="566"/>
          <ac:picMkLst>
            <pc:docMk/>
            <pc:sldMk cId="2217562659" sldId="263"/>
            <ac:picMk id="5" creationId="{0FCBF006-60C3-AE86-9E71-063C5D0F7E20}"/>
          </ac:picMkLst>
        </pc:picChg>
        <pc:picChg chg="add del mod">
          <ac:chgData name="David  zakaria" userId="S::david.zakaria@aspireschool.org::a54c8fb0-f19f-4077-b1b4-68b48b36759c" providerId="AD" clId="Web-{55D7874F-76EB-46BB-8746-733FC9A8D6B0}" dt="2023-08-25T16:04:05.936" v="575"/>
          <ac:picMkLst>
            <pc:docMk/>
            <pc:sldMk cId="2217562659" sldId="263"/>
            <ac:picMk id="7" creationId="{F28DB22E-854C-E6DF-BB18-481B5920939D}"/>
          </ac:picMkLst>
        </pc:picChg>
      </pc:sldChg>
      <pc:sldChg chg="addSp delSp modSp new">
        <pc:chgData name="David  zakaria" userId="S::david.zakaria@aspireschool.org::a54c8fb0-f19f-4077-b1b4-68b48b36759c" providerId="AD" clId="Web-{55D7874F-76EB-46BB-8746-733FC9A8D6B0}" dt="2023-08-25T16:15:57.691" v="720" actId="1076"/>
        <pc:sldMkLst>
          <pc:docMk/>
          <pc:sldMk cId="3391511962" sldId="264"/>
        </pc:sldMkLst>
        <pc:spChg chg="del mod">
          <ac:chgData name="David  zakaria" userId="S::david.zakaria@aspireschool.org::a54c8fb0-f19f-4077-b1b4-68b48b36759c" providerId="AD" clId="Web-{55D7874F-76EB-46BB-8746-733FC9A8D6B0}" dt="2023-08-25T16:09:32.678" v="580"/>
          <ac:spMkLst>
            <pc:docMk/>
            <pc:sldMk cId="3391511962" sldId="264"/>
            <ac:spMk id="2" creationId="{BBF488DF-8545-50DB-721B-B575551EE108}"/>
          </ac:spMkLst>
        </pc:spChg>
        <pc:spChg chg="del">
          <ac:chgData name="David  zakaria" userId="S::david.zakaria@aspireschool.org::a54c8fb0-f19f-4077-b1b4-68b48b36759c" providerId="AD" clId="Web-{55D7874F-76EB-46BB-8746-733FC9A8D6B0}" dt="2023-08-25T16:09:28.678" v="579"/>
          <ac:spMkLst>
            <pc:docMk/>
            <pc:sldMk cId="3391511962" sldId="264"/>
            <ac:spMk id="3" creationId="{F5C8459D-E91E-9602-6BE1-EE496A12EDC5}"/>
          </ac:spMkLst>
        </pc:spChg>
        <pc:spChg chg="add del mod">
          <ac:chgData name="David  zakaria" userId="S::david.zakaria@aspireschool.org::a54c8fb0-f19f-4077-b1b4-68b48b36759c" providerId="AD" clId="Web-{55D7874F-76EB-46BB-8746-733FC9A8D6B0}" dt="2023-08-25T16:15:49.987" v="717"/>
          <ac:spMkLst>
            <pc:docMk/>
            <pc:sldMk cId="3391511962" sldId="264"/>
            <ac:spMk id="6" creationId="{8BF4376E-AD81-861F-93F2-256458CD9BF6}"/>
          </ac:spMkLst>
        </pc:spChg>
        <pc:picChg chg="add mod ord">
          <ac:chgData name="David  zakaria" userId="S::david.zakaria@aspireschool.org::a54c8fb0-f19f-4077-b1b4-68b48b36759c" providerId="AD" clId="Web-{55D7874F-76EB-46BB-8746-733FC9A8D6B0}" dt="2023-08-25T16:15:57.691" v="720" actId="1076"/>
          <ac:picMkLst>
            <pc:docMk/>
            <pc:sldMk cId="3391511962" sldId="264"/>
            <ac:picMk id="4" creationId="{62B9B6E9-FE82-B5E5-4CF3-BC0843325641}"/>
          </ac:picMkLst>
        </pc:picChg>
      </pc:sldChg>
      <pc:sldChg chg="addSp modSp new">
        <pc:chgData name="David  zakaria" userId="S::david.zakaria@aspireschool.org::a54c8fb0-f19f-4077-b1b4-68b48b36759c" providerId="AD" clId="Web-{55D7874F-76EB-46BB-8746-733FC9A8D6B0}" dt="2023-08-25T16:24:21.525" v="795" actId="688"/>
        <pc:sldMkLst>
          <pc:docMk/>
          <pc:sldMk cId="2066858724" sldId="265"/>
        </pc:sldMkLst>
        <pc:spChg chg="mod">
          <ac:chgData name="David  zakaria" userId="S::david.zakaria@aspireschool.org::a54c8fb0-f19f-4077-b1b4-68b48b36759c" providerId="AD" clId="Web-{55D7874F-76EB-46BB-8746-733FC9A8D6B0}" dt="2023-08-25T16:13:06.881" v="714" actId="1076"/>
          <ac:spMkLst>
            <pc:docMk/>
            <pc:sldMk cId="2066858724" sldId="265"/>
            <ac:spMk id="2" creationId="{2A334271-605E-710A-B121-F77272B3930D}"/>
          </ac:spMkLst>
        </pc:spChg>
        <pc:spChg chg="mod">
          <ac:chgData name="David  zakaria" userId="S::david.zakaria@aspireschool.org::a54c8fb0-f19f-4077-b1b4-68b48b36759c" providerId="AD" clId="Web-{55D7874F-76EB-46BB-8746-733FC9A8D6B0}" dt="2023-08-25T16:19:54.787" v="729" actId="20577"/>
          <ac:spMkLst>
            <pc:docMk/>
            <pc:sldMk cId="2066858724" sldId="265"/>
            <ac:spMk id="3" creationId="{EA4F9CBA-F3D7-2B91-CA84-B0B95359A2BF}"/>
          </ac:spMkLst>
        </pc:spChg>
        <pc:picChg chg="add mod">
          <ac:chgData name="David  zakaria" userId="S::david.zakaria@aspireschool.org::a54c8fb0-f19f-4077-b1b4-68b48b36759c" providerId="AD" clId="Web-{55D7874F-76EB-46BB-8746-733FC9A8D6B0}" dt="2023-08-25T16:24:21.525" v="795" actId="688"/>
          <ac:picMkLst>
            <pc:docMk/>
            <pc:sldMk cId="2066858724" sldId="265"/>
            <ac:picMk id="4" creationId="{A435A54E-AE2A-6D30-1BA3-562A31836374}"/>
          </ac:picMkLst>
        </pc:picChg>
      </pc:sldChg>
      <pc:sldChg chg="addSp modSp new">
        <pc:chgData name="David  zakaria" userId="S::david.zakaria@aspireschool.org::a54c8fb0-f19f-4077-b1b4-68b48b36759c" providerId="AD" clId="Web-{55D7874F-76EB-46BB-8746-733FC9A8D6B0}" dt="2023-08-25T16:22:09.375" v="781" actId="1076"/>
        <pc:sldMkLst>
          <pc:docMk/>
          <pc:sldMk cId="1065371645" sldId="266"/>
        </pc:sldMkLst>
        <pc:spChg chg="mod">
          <ac:chgData name="David  zakaria" userId="S::david.zakaria@aspireschool.org::a54c8fb0-f19f-4077-b1b4-68b48b36759c" providerId="AD" clId="Web-{55D7874F-76EB-46BB-8746-733FC9A8D6B0}" dt="2023-08-25T16:21:06.948" v="769" actId="20577"/>
          <ac:spMkLst>
            <pc:docMk/>
            <pc:sldMk cId="1065371645" sldId="266"/>
            <ac:spMk id="2" creationId="{3DB34FE4-D697-73D3-9976-5CD67B44DE24}"/>
          </ac:spMkLst>
        </pc:spChg>
        <pc:spChg chg="mod">
          <ac:chgData name="David  zakaria" userId="S::david.zakaria@aspireschool.org::a54c8fb0-f19f-4077-b1b4-68b48b36759c" providerId="AD" clId="Web-{55D7874F-76EB-46BB-8746-733FC9A8D6B0}" dt="2023-08-25T16:21:54.233" v="777" actId="20577"/>
          <ac:spMkLst>
            <pc:docMk/>
            <pc:sldMk cId="1065371645" sldId="266"/>
            <ac:spMk id="3" creationId="{F4F43555-E716-CA57-FB68-197AF87C71EF}"/>
          </ac:spMkLst>
        </pc:spChg>
        <pc:picChg chg="add mod">
          <ac:chgData name="David  zakaria" userId="S::david.zakaria@aspireschool.org::a54c8fb0-f19f-4077-b1b4-68b48b36759c" providerId="AD" clId="Web-{55D7874F-76EB-46BB-8746-733FC9A8D6B0}" dt="2023-08-25T16:22:09.375" v="781" actId="1076"/>
          <ac:picMkLst>
            <pc:docMk/>
            <pc:sldMk cId="1065371645" sldId="266"/>
            <ac:picMk id="4" creationId="{E839E4C4-290F-0386-B498-81DC86897B1F}"/>
          </ac:picMkLst>
        </pc:picChg>
      </pc:sldChg>
      <pc:sldChg chg="new">
        <pc:chgData name="David  zakaria" userId="S::david.zakaria@aspireschool.org::a54c8fb0-f19f-4077-b1b4-68b48b36759c" providerId="AD" clId="Web-{55D7874F-76EB-46BB-8746-733FC9A8D6B0}" dt="2023-08-25T16:22:16.281" v="782"/>
        <pc:sldMkLst>
          <pc:docMk/>
          <pc:sldMk cId="2421831253" sldId="267"/>
        </pc:sldMkLst>
      </pc:sldChg>
      <pc:sldChg chg="addSp delSp modSp new mod setBg">
        <pc:chgData name="David  zakaria" userId="S::david.zakaria@aspireschool.org::a54c8fb0-f19f-4077-b1b4-68b48b36759c" providerId="AD" clId="Web-{55D7874F-76EB-46BB-8746-733FC9A8D6B0}" dt="2023-08-25T16:25:19.623" v="812"/>
        <pc:sldMkLst>
          <pc:docMk/>
          <pc:sldMk cId="2105538923" sldId="268"/>
        </pc:sldMkLst>
        <pc:spChg chg="del">
          <ac:chgData name="David  zakaria" userId="S::david.zakaria@aspireschool.org::a54c8fb0-f19f-4077-b1b4-68b48b36759c" providerId="AD" clId="Web-{55D7874F-76EB-46BB-8746-733FC9A8D6B0}" dt="2023-08-25T16:23:05.269" v="786"/>
          <ac:spMkLst>
            <pc:docMk/>
            <pc:sldMk cId="2105538923" sldId="268"/>
            <ac:spMk id="2" creationId="{E2DFF0CD-BF36-FDDF-34D0-C3D5EA453DB4}"/>
          </ac:spMkLst>
        </pc:spChg>
        <pc:spChg chg="mod ord">
          <ac:chgData name="David  zakaria" userId="S::david.zakaria@aspireschool.org::a54c8fb0-f19f-4077-b1b4-68b48b36759c" providerId="AD" clId="Web-{55D7874F-76EB-46BB-8746-733FC9A8D6B0}" dt="2023-08-25T16:25:19.623" v="812"/>
          <ac:spMkLst>
            <pc:docMk/>
            <pc:sldMk cId="2105538923" sldId="268"/>
            <ac:spMk id="3" creationId="{A67B2B4F-808D-A2B2-CFA8-1AC365E92920}"/>
          </ac:spMkLst>
        </pc:spChg>
        <pc:spChg chg="add mod">
          <ac:chgData name="David  zakaria" userId="S::david.zakaria@aspireschool.org::a54c8fb0-f19f-4077-b1b4-68b48b36759c" providerId="AD" clId="Web-{55D7874F-76EB-46BB-8746-733FC9A8D6B0}" dt="2023-08-25T16:25:19.623" v="812"/>
          <ac:spMkLst>
            <pc:docMk/>
            <pc:sldMk cId="2105538923" sldId="268"/>
            <ac:spMk id="6" creationId="{2E61202E-1EC6-4475-A3ED-EA749BEB1D17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6:25:19.623" v="812"/>
          <ac:spMkLst>
            <pc:docMk/>
            <pc:sldMk cId="2105538923" sldId="268"/>
            <ac:spMk id="11" creationId="{4AC6B390-BC59-4F1D-A0EE-D71A92F0A0B2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6:25:19.623" v="812"/>
          <ac:spMkLst>
            <pc:docMk/>
            <pc:sldMk cId="2105538923" sldId="268"/>
            <ac:spMk id="13" creationId="{B6C60D79-16F1-4C4B-B7E3-7634E7069CDE}"/>
          </ac:spMkLst>
        </pc:spChg>
        <pc:spChg chg="add del">
          <ac:chgData name="David  zakaria" userId="S::david.zakaria@aspireschool.org::a54c8fb0-f19f-4077-b1b4-68b48b36759c" providerId="AD" clId="Web-{55D7874F-76EB-46BB-8746-733FC9A8D6B0}" dt="2023-08-25T16:25:19.623" v="812"/>
          <ac:spMkLst>
            <pc:docMk/>
            <pc:sldMk cId="2105538923" sldId="268"/>
            <ac:spMk id="15" creationId="{426B127E-6498-4C77-9C9D-4553A5113B80}"/>
          </ac:spMkLst>
        </pc:spChg>
        <pc:picChg chg="add del mod">
          <ac:chgData name="David  zakaria" userId="S::david.zakaria@aspireschool.org::a54c8fb0-f19f-4077-b1b4-68b48b36759c" providerId="AD" clId="Web-{55D7874F-76EB-46BB-8746-733FC9A8D6B0}" dt="2023-08-25T16:23:43.366" v="791"/>
          <ac:picMkLst>
            <pc:docMk/>
            <pc:sldMk cId="2105538923" sldId="268"/>
            <ac:picMk id="4" creationId="{DA25E3CE-BE12-3215-C5A4-7013BCB2D2A5}"/>
          </ac:picMkLst>
        </pc:picChg>
        <pc:picChg chg="add mod">
          <ac:chgData name="David  zakaria" userId="S::david.zakaria@aspireschool.org::a54c8fb0-f19f-4077-b1b4-68b48b36759c" providerId="AD" clId="Web-{55D7874F-76EB-46BB-8746-733FC9A8D6B0}" dt="2023-08-25T16:25:19.623" v="812"/>
          <ac:picMkLst>
            <pc:docMk/>
            <pc:sldMk cId="2105538923" sldId="268"/>
            <ac:picMk id="5" creationId="{D2B4CEE4-A55B-4DF7-5A41-E8D0C5E67D85}"/>
          </ac:picMkLst>
        </pc:picChg>
      </pc:sldChg>
      <pc:sldMasterChg chg="add del addSldLayout delSldLayout">
        <pc:chgData name="David  zakaria" userId="S::david.zakaria@aspireschool.org::a54c8fb0-f19f-4077-b1b4-68b48b36759c" providerId="AD" clId="Web-{55D7874F-76EB-46BB-8746-733FC9A8D6B0}" dt="2023-08-25T15:13:11.980" v="17"/>
        <pc:sldMasterMkLst>
          <pc:docMk/>
          <pc:sldMasterMk cId="2460954070" sldId="2147483660"/>
        </pc:sldMasterMkLst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80" v="1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David  zakaria" userId="S::david.zakaria@aspireschool.org::a54c8fb0-f19f-4077-b1b4-68b48b36759c" providerId="AD" clId="Web-{55D7874F-76EB-46BB-8746-733FC9A8D6B0}" dt="2023-08-25T15:12:40.712" v="10"/>
        <pc:sldMasterMkLst>
          <pc:docMk/>
          <pc:sldMasterMk cId="995841168" sldId="2147483685"/>
        </pc:sldMasterMkLst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1977320509" sldId="2147483674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2037009748" sldId="2147483675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570744662" sldId="2147483676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3275860801" sldId="2147483677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1125778538" sldId="2147483678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805699045" sldId="2147483679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846814446" sldId="2147483680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3486250199" sldId="2147483681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3961357191" sldId="2147483682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1566926236" sldId="2147483683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0.712" v="10"/>
          <pc:sldLayoutMkLst>
            <pc:docMk/>
            <pc:sldMasterMk cId="995841168" sldId="2147483685"/>
            <pc:sldLayoutMk cId="2269240365" sldId="2147483684"/>
          </pc:sldLayoutMkLst>
        </pc:sldLayoutChg>
      </pc:sldMasterChg>
      <pc:sldMasterChg chg="add del addSldLayout delSldLayout">
        <pc:chgData name="David  zakaria" userId="S::david.zakaria@aspireschool.org::a54c8fb0-f19f-4077-b1b4-68b48b36759c" providerId="AD" clId="Web-{55D7874F-76EB-46BB-8746-733FC9A8D6B0}" dt="2023-08-25T15:22:45.243" v="28"/>
        <pc:sldMasterMkLst>
          <pc:docMk/>
          <pc:sldMasterMk cId="1820225330" sldId="2147483698"/>
        </pc:sldMasterMkLst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1495738173" sldId="2147483687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1291783497" sldId="2147483688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2001689987" sldId="2147483689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1113889566" sldId="2147483690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2359347992" sldId="2147483691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3049863592" sldId="2147483692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2366352381" sldId="2147483693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675342191" sldId="2147483694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3065927221" sldId="2147483695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3069538636" sldId="2147483696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1820225330" sldId="2147483698"/>
            <pc:sldLayoutMk cId="833691688" sldId="2147483697"/>
          </pc:sldLayoutMkLst>
        </pc:sldLayoutChg>
      </pc:sldMasterChg>
      <pc:sldMasterChg chg="add del addSldLayout delSldLayout">
        <pc:chgData name="David  zakaria" userId="S::david.zakaria@aspireschool.org::a54c8fb0-f19f-4077-b1b4-68b48b36759c" providerId="AD" clId="Web-{55D7874F-76EB-46BB-8746-733FC9A8D6B0}" dt="2023-08-25T15:12:45.572" v="12"/>
        <pc:sldMasterMkLst>
          <pc:docMk/>
          <pc:sldMasterMk cId="4233308201" sldId="2147483698"/>
        </pc:sldMasterMkLst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360014479" sldId="2147483687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297510937" sldId="2147483688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3828608543" sldId="2147483689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3022023536" sldId="2147483690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1882519280" sldId="2147483691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769864975" sldId="2147483692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2018632528" sldId="2147483693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3065223665" sldId="2147483694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2788951857" sldId="2147483695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807599095" sldId="2147483696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2:45.572" v="12"/>
          <pc:sldLayoutMkLst>
            <pc:docMk/>
            <pc:sldMasterMk cId="4233308201" sldId="2147483698"/>
            <pc:sldLayoutMk cId="4176422307" sldId="2147483697"/>
          </pc:sldLayoutMkLst>
        </pc:sldLayoutChg>
      </pc:sldMasterChg>
      <pc:sldMasterChg chg="add del addSldLayout delSldLayout">
        <pc:chgData name="David  zakaria" userId="S::david.zakaria@aspireschool.org::a54c8fb0-f19f-4077-b1b4-68b48b36759c" providerId="AD" clId="Web-{55D7874F-76EB-46BB-8746-733FC9A8D6B0}" dt="2023-08-25T15:13:05.464" v="14"/>
        <pc:sldMasterMkLst>
          <pc:docMk/>
          <pc:sldMasterMk cId="1299457848" sldId="2147483711"/>
        </pc:sldMasterMkLst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2347126471" sldId="2147483700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4191215752" sldId="2147483701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1566622103" sldId="2147483702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64214114" sldId="2147483703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3806666532" sldId="2147483704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20600746" sldId="2147483705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3403906742" sldId="2147483706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3922424512" sldId="2147483707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3504291369" sldId="2147483708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1479266769" sldId="2147483709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05.464" v="14"/>
          <pc:sldLayoutMkLst>
            <pc:docMk/>
            <pc:sldMasterMk cId="1299457848" sldId="2147483711"/>
            <pc:sldLayoutMk cId="1900113136" sldId="2147483710"/>
          </pc:sldLayoutMkLst>
        </pc:sldLayoutChg>
      </pc:sldMasterChg>
      <pc:sldMasterChg chg="add del addSldLayout delSldLayout">
        <pc:chgData name="David  zakaria" userId="S::david.zakaria@aspireschool.org::a54c8fb0-f19f-4077-b1b4-68b48b36759c" providerId="AD" clId="Web-{55D7874F-76EB-46BB-8746-733FC9A8D6B0}" dt="2023-08-25T15:13:11.902" v="16"/>
        <pc:sldMasterMkLst>
          <pc:docMk/>
          <pc:sldMasterMk cId="2427064466" sldId="2147483763"/>
        </pc:sldMasterMkLst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2187230903" sldId="2147483752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1179111892" sldId="2147483753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463601827" sldId="2147483754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1948061012" sldId="2147483755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1823004892" sldId="2147483756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1391907549" sldId="2147483757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3450368071" sldId="2147483758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3741535258" sldId="2147483759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1663886126" sldId="2147483760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3246241407" sldId="2147483761"/>
          </pc:sldLayoutMkLst>
        </pc:sldLayoutChg>
        <pc:sldLayoutChg chg="add del">
          <pc:chgData name="David  zakaria" userId="S::david.zakaria@aspireschool.org::a54c8fb0-f19f-4077-b1b4-68b48b36759c" providerId="AD" clId="Web-{55D7874F-76EB-46BB-8746-733FC9A8D6B0}" dt="2023-08-25T15:13:11.902" v="16"/>
          <pc:sldLayoutMkLst>
            <pc:docMk/>
            <pc:sldMasterMk cId="2427064466" sldId="2147483763"/>
            <pc:sldLayoutMk cId="2238014907" sldId="2147483762"/>
          </pc:sldLayoutMkLst>
        </pc:sldLayoutChg>
      </pc:sldMasterChg>
      <pc:sldMasterChg chg="add addSldLayout">
        <pc:chgData name="David  zakaria" userId="S::david.zakaria@aspireschool.org::a54c8fb0-f19f-4077-b1b4-68b48b36759c" providerId="AD" clId="Web-{55D7874F-76EB-46BB-8746-733FC9A8D6B0}" dt="2023-08-25T15:22:45.243" v="28"/>
        <pc:sldMasterMkLst>
          <pc:docMk/>
          <pc:sldMasterMk cId="3336627525" sldId="2147483787"/>
        </pc:sldMasterMkLst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2378357153" sldId="2147483776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4096766597" sldId="2147483777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1417594678" sldId="2147483778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778361870" sldId="2147483779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804137069" sldId="2147483780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1383402626" sldId="2147483781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1211429447" sldId="2147483782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1479791358" sldId="2147483783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1185457770" sldId="2147483784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1104730717" sldId="2147483785"/>
          </pc:sldLayoutMkLst>
        </pc:sldLayoutChg>
        <pc:sldLayoutChg chg="add">
          <pc:chgData name="David  zakaria" userId="S::david.zakaria@aspireschool.org::a54c8fb0-f19f-4077-b1b4-68b48b36759c" providerId="AD" clId="Web-{55D7874F-76EB-46BB-8746-733FC9A8D6B0}" dt="2023-08-25T15:22:45.243" v="28"/>
          <pc:sldLayoutMkLst>
            <pc:docMk/>
            <pc:sldMasterMk cId="3336627525" sldId="2147483787"/>
            <pc:sldLayoutMk cId="2264153912" sldId="2147483786"/>
          </pc:sldLayoutMkLst>
        </pc:sldLayoutChg>
      </pc:sldMasterChg>
    </pc:docChg>
  </pc:docChgLst>
  <pc:docChgLst>
    <pc:chgData clId="Web-{55D7874F-76EB-46BB-8746-733FC9A8D6B0}"/>
    <pc:docChg chg="modSld">
      <pc:chgData name="" userId="" providerId="" clId="Web-{55D7874F-76EB-46BB-8746-733FC9A8D6B0}" dt="2023-08-25T15:12:14.226" v="3" actId="20577"/>
      <pc:docMkLst>
        <pc:docMk/>
      </pc:docMkLst>
      <pc:sldChg chg="modSp">
        <pc:chgData name="" userId="" providerId="" clId="Web-{55D7874F-76EB-46BB-8746-733FC9A8D6B0}" dt="2023-08-25T15:12:14.226" v="3" actId="20577"/>
        <pc:sldMkLst>
          <pc:docMk/>
          <pc:sldMk cId="109857222" sldId="256"/>
        </pc:sldMkLst>
        <pc:spChg chg="mod">
          <ac:chgData name="" userId="" providerId="" clId="Web-{55D7874F-76EB-46BB-8746-733FC9A8D6B0}" dt="2023-08-25T15:12:14.226" v="3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David  zakaria" userId="S::david.zakaria@aspireschool.org::a54c8fb0-f19f-4077-b1b4-68b48b36759c" providerId="AD" clId="Web-{97C7EFD5-F75D-5ECC-2198-AE377BD1AF3B}"/>
    <pc:docChg chg="addSld modSld">
      <pc:chgData name="David  zakaria" userId="S::david.zakaria@aspireschool.org::a54c8fb0-f19f-4077-b1b4-68b48b36759c" providerId="AD" clId="Web-{97C7EFD5-F75D-5ECC-2198-AE377BD1AF3B}" dt="2023-08-25T17:20:35.711" v="196"/>
      <pc:docMkLst>
        <pc:docMk/>
      </pc:docMkLst>
      <pc:sldChg chg="addSp delSp modSp">
        <pc:chgData name="David  zakaria" userId="S::david.zakaria@aspireschool.org::a54c8fb0-f19f-4077-b1b4-68b48b36759c" providerId="AD" clId="Web-{97C7EFD5-F75D-5ECC-2198-AE377BD1AF3B}" dt="2023-08-25T17:17:29.214" v="176" actId="20577"/>
        <pc:sldMkLst>
          <pc:docMk/>
          <pc:sldMk cId="2066858724" sldId="265"/>
        </pc:sldMkLst>
        <pc:spChg chg="mod">
          <ac:chgData name="David  zakaria" userId="S::david.zakaria@aspireschool.org::a54c8fb0-f19f-4077-b1b4-68b48b36759c" providerId="AD" clId="Web-{97C7EFD5-F75D-5ECC-2198-AE377BD1AF3B}" dt="2023-08-25T17:17:29.214" v="176" actId="20577"/>
          <ac:spMkLst>
            <pc:docMk/>
            <pc:sldMk cId="2066858724" sldId="265"/>
            <ac:spMk id="3" creationId="{EA4F9CBA-F3D7-2B91-CA84-B0B95359A2BF}"/>
          </ac:spMkLst>
        </pc:spChg>
        <pc:picChg chg="del">
          <ac:chgData name="David  zakaria" userId="S::david.zakaria@aspireschool.org::a54c8fb0-f19f-4077-b1b4-68b48b36759c" providerId="AD" clId="Web-{97C7EFD5-F75D-5ECC-2198-AE377BD1AF3B}" dt="2023-08-25T17:15:35.694" v="113"/>
          <ac:picMkLst>
            <pc:docMk/>
            <pc:sldMk cId="2066858724" sldId="265"/>
            <ac:picMk id="4" creationId="{A435A54E-AE2A-6D30-1BA3-562A31836374}"/>
          </ac:picMkLst>
        </pc:picChg>
        <pc:picChg chg="add del mod">
          <ac:chgData name="David  zakaria" userId="S::david.zakaria@aspireschool.org::a54c8fb0-f19f-4077-b1b4-68b48b36759c" providerId="AD" clId="Web-{97C7EFD5-F75D-5ECC-2198-AE377BD1AF3B}" dt="2023-08-25T17:15:46.382" v="116"/>
          <ac:picMkLst>
            <pc:docMk/>
            <pc:sldMk cId="2066858724" sldId="265"/>
            <ac:picMk id="5" creationId="{2801C1A8-05C8-348D-324C-A942AE3C2E4B}"/>
          </ac:picMkLst>
        </pc:picChg>
        <pc:picChg chg="add mod modCrop">
          <ac:chgData name="David  zakaria" userId="S::david.zakaria@aspireschool.org::a54c8fb0-f19f-4077-b1b4-68b48b36759c" providerId="AD" clId="Web-{97C7EFD5-F75D-5ECC-2198-AE377BD1AF3B}" dt="2023-08-25T17:17:13.698" v="170" actId="688"/>
          <ac:picMkLst>
            <pc:docMk/>
            <pc:sldMk cId="2066858724" sldId="265"/>
            <ac:picMk id="6" creationId="{19A8A136-8564-E7B3-ABEB-4ACF77496D1E}"/>
          </ac:picMkLst>
        </pc:picChg>
      </pc:sldChg>
      <pc:sldChg chg="addSp modSp addAnim">
        <pc:chgData name="David  zakaria" userId="S::david.zakaria@aspireschool.org::a54c8fb0-f19f-4077-b1b4-68b48b36759c" providerId="AD" clId="Web-{97C7EFD5-F75D-5ECC-2198-AE377BD1AF3B}" dt="2023-08-25T17:18:27.097" v="180" actId="1076"/>
        <pc:sldMkLst>
          <pc:docMk/>
          <pc:sldMk cId="2421831253" sldId="267"/>
        </pc:sldMkLst>
        <pc:picChg chg="add mod">
          <ac:chgData name="David  zakaria" userId="S::david.zakaria@aspireschool.org::a54c8fb0-f19f-4077-b1b4-68b48b36759c" providerId="AD" clId="Web-{97C7EFD5-F75D-5ECC-2198-AE377BD1AF3B}" dt="2023-08-25T17:18:27.097" v="180" actId="1076"/>
          <ac:picMkLst>
            <pc:docMk/>
            <pc:sldMk cId="2421831253" sldId="267"/>
            <ac:picMk id="4" creationId="{46CEF758-8CF3-BEB3-A183-85C32619F47B}"/>
          </ac:picMkLst>
        </pc:picChg>
      </pc:sldChg>
      <pc:sldChg chg="addSp modSp mod setBg">
        <pc:chgData name="David  zakaria" userId="S::david.zakaria@aspireschool.org::a54c8fb0-f19f-4077-b1b4-68b48b36759c" providerId="AD" clId="Web-{97C7EFD5-F75D-5ECC-2198-AE377BD1AF3B}" dt="2023-08-25T17:15:22.522" v="112"/>
        <pc:sldMkLst>
          <pc:docMk/>
          <pc:sldMk cId="1691244107" sldId="269"/>
        </pc:sldMkLst>
        <pc:spChg chg="mo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2" creationId="{692E2C30-8F8F-27FC-F239-D57774406BEA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9" creationId="{8A7BA06D-B3FF-4E91-8639-B4569AE3AA2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11" creationId="{2B30C86D-5A07-48BC-9C9D-6F9A2DB1E9E1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13" creationId="{2B577FF9-3543-4875-815D-3D87BD8A200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15" creationId="{F5569EEC-E12F-4856-B407-02B2813A4AA5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17" creationId="{CF860788-3A6A-45A3-B3F1-06F15966560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19" creationId="{DF1E3393-B852-4883-B778-ED352511294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21" creationId="{39853D09-4205-4CC7-83EB-288E886AC9E4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23" creationId="{0D040B79-3E73-4A31-840D-D6B9C9FDFC46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22.522" v="112"/>
          <ac:spMkLst>
            <pc:docMk/>
            <pc:sldMk cId="1691244107" sldId="269"/>
            <ac:spMk id="25" creationId="{156C6AE5-3F8B-42AC-9EA4-1B686A11E93F}"/>
          </ac:spMkLst>
        </pc:spChg>
        <pc:picChg chg="mod">
          <ac:chgData name="David  zakaria" userId="S::david.zakaria@aspireschool.org::a54c8fb0-f19f-4077-b1b4-68b48b36759c" providerId="AD" clId="Web-{97C7EFD5-F75D-5ECC-2198-AE377BD1AF3B}" dt="2023-08-25T17:15:22.522" v="112"/>
          <ac:picMkLst>
            <pc:docMk/>
            <pc:sldMk cId="1691244107" sldId="269"/>
            <ac:picMk id="4" creationId="{40733264-626B-C335-A09B-B158062DBBB0}"/>
          </ac:picMkLst>
        </pc:picChg>
      </pc:sldChg>
      <pc:sldChg chg="addSp modSp mod setBg">
        <pc:chgData name="David  zakaria" userId="S::david.zakaria@aspireschool.org::a54c8fb0-f19f-4077-b1b4-68b48b36759c" providerId="AD" clId="Web-{97C7EFD5-F75D-5ECC-2198-AE377BD1AF3B}" dt="2023-08-25T17:15:16.178" v="111"/>
        <pc:sldMkLst>
          <pc:docMk/>
          <pc:sldMk cId="253450172" sldId="270"/>
        </pc:sldMkLst>
        <pc:spChg chg="mod">
          <ac:chgData name="David  zakaria" userId="S::david.zakaria@aspireschool.org::a54c8fb0-f19f-4077-b1b4-68b48b36759c" providerId="AD" clId="Web-{97C7EFD5-F75D-5ECC-2198-AE377BD1AF3B}" dt="2023-08-25T17:15:16.178" v="111"/>
          <ac:spMkLst>
            <pc:docMk/>
            <pc:sldMk cId="253450172" sldId="270"/>
            <ac:spMk id="2" creationId="{520F2F4E-6D62-85DA-419F-6011AF82502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16.178" v="111"/>
          <ac:spMkLst>
            <pc:docMk/>
            <pc:sldMk cId="253450172" sldId="270"/>
            <ac:spMk id="9" creationId="{8A7BA06D-B3FF-4E91-8639-B4569AE3AA2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16.178" v="111"/>
          <ac:spMkLst>
            <pc:docMk/>
            <pc:sldMk cId="253450172" sldId="270"/>
            <ac:spMk id="11" creationId="{2B30C86D-5A07-48BC-9C9D-6F9A2DB1E9E1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16.178" v="111"/>
          <ac:spMkLst>
            <pc:docMk/>
            <pc:sldMk cId="253450172" sldId="270"/>
            <ac:spMk id="13" creationId="{BCC81228-CEA3-402B-B8E5-688F5BFA7876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16.178" v="111"/>
          <ac:spMkLst>
            <pc:docMk/>
            <pc:sldMk cId="253450172" sldId="270"/>
            <ac:spMk id="15" creationId="{BC0916B8-FF7A-4ECB-9FD7-C7668658D9B4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16.178" v="111"/>
          <ac:spMkLst>
            <pc:docMk/>
            <pc:sldMk cId="253450172" sldId="270"/>
            <ac:spMk id="17" creationId="{9DC011D4-C95F-4B2E-9A3C-A46DCDE956DC}"/>
          </ac:spMkLst>
        </pc:spChg>
        <pc:picChg chg="mod">
          <ac:chgData name="David  zakaria" userId="S::david.zakaria@aspireschool.org::a54c8fb0-f19f-4077-b1b4-68b48b36759c" providerId="AD" clId="Web-{97C7EFD5-F75D-5ECC-2198-AE377BD1AF3B}" dt="2023-08-25T17:15:16.178" v="111"/>
          <ac:picMkLst>
            <pc:docMk/>
            <pc:sldMk cId="253450172" sldId="270"/>
            <ac:picMk id="4" creationId="{994593FF-E162-4ED9-8A1B-3F1EEB9C6A82}"/>
          </ac:picMkLst>
        </pc:picChg>
      </pc:sldChg>
      <pc:sldChg chg="addSp modSp mod setBg">
        <pc:chgData name="David  zakaria" userId="S::david.zakaria@aspireschool.org::a54c8fb0-f19f-4077-b1b4-68b48b36759c" providerId="AD" clId="Web-{97C7EFD5-F75D-5ECC-2198-AE377BD1AF3B}" dt="2023-08-25T17:15:09.350" v="110"/>
        <pc:sldMkLst>
          <pc:docMk/>
          <pc:sldMk cId="3869366297" sldId="271"/>
        </pc:sldMkLst>
        <pc:spChg chg="mo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2" creationId="{093F5A94-0E24-898A-906D-D0095E9054EA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9" creationId="{8A7BA06D-B3FF-4E91-8639-B4569AE3AA2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11" creationId="{2B30C86D-5A07-48BC-9C9D-6F9A2DB1E9E1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13" creationId="{A1D7EC86-7CB9-431D-8AC3-8AAF0440B16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15" creationId="{D4B9777F-B610-419B-9193-80306388F3E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17" creationId="{311F016A-A753-449B-9EA6-322199B7119E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19" creationId="{95106A28-883A-4993-BF9E-C403B81A8D66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5:09.350" v="110"/>
          <ac:spMkLst>
            <pc:docMk/>
            <pc:sldMk cId="3869366297" sldId="271"/>
            <ac:spMk id="21" creationId="{F5AE4E4F-9F4C-43ED-8299-9BD63B74E8F0}"/>
          </ac:spMkLst>
        </pc:spChg>
        <pc:picChg chg="mod">
          <ac:chgData name="David  zakaria" userId="S::david.zakaria@aspireschool.org::a54c8fb0-f19f-4077-b1b4-68b48b36759c" providerId="AD" clId="Web-{97C7EFD5-F75D-5ECC-2198-AE377BD1AF3B}" dt="2023-08-25T17:15:09.350" v="110"/>
          <ac:picMkLst>
            <pc:docMk/>
            <pc:sldMk cId="3869366297" sldId="271"/>
            <ac:picMk id="4" creationId="{E41D087C-5690-391F-BA81-32A01F1FE8F1}"/>
          </ac:picMkLst>
        </pc:picChg>
      </pc:sldChg>
      <pc:sldChg chg="addSp delSp modSp new mod setBg">
        <pc:chgData name="David  zakaria" userId="S::david.zakaria@aspireschool.org::a54c8fb0-f19f-4077-b1b4-68b48b36759c" providerId="AD" clId="Web-{97C7EFD5-F75D-5ECC-2198-AE377BD1AF3B}" dt="2023-08-25T17:09:09.869" v="21"/>
        <pc:sldMkLst>
          <pc:docMk/>
          <pc:sldMk cId="43170363" sldId="272"/>
        </pc:sldMkLst>
        <pc:spChg chg="mo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2" creationId="{7180BC37-04FF-A09B-BE40-D03F7CA36A01}"/>
          </ac:spMkLst>
        </pc:spChg>
        <pc:spChg chg="del">
          <ac:chgData name="David  zakaria" userId="S::david.zakaria@aspireschool.org::a54c8fb0-f19f-4077-b1b4-68b48b36759c" providerId="AD" clId="Web-{97C7EFD5-F75D-5ECC-2198-AE377BD1AF3B}" dt="2023-08-25T17:08:06.616" v="11"/>
          <ac:spMkLst>
            <pc:docMk/>
            <pc:sldMk cId="43170363" sldId="272"/>
            <ac:spMk id="3" creationId="{5FF3AC68-8B84-F412-36E6-D6A66650A544}"/>
          </ac:spMkLst>
        </pc:spChg>
        <pc:spChg chg="add del mod">
          <ac:chgData name="David  zakaria" userId="S::david.zakaria@aspireschool.org::a54c8fb0-f19f-4077-b1b4-68b48b36759c" providerId="AD" clId="Web-{97C7EFD5-F75D-5ECC-2198-AE377BD1AF3B}" dt="2023-08-25T17:08:34.664" v="14"/>
          <ac:spMkLst>
            <pc:docMk/>
            <pc:sldMk cId="43170363" sldId="272"/>
            <ac:spMk id="6" creationId="{7FA9CBE9-086F-1A7F-D44E-17FD7A284A2C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12" creationId="{8A7BA06D-B3FF-4E91-8639-B4569AE3AA2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14" creationId="{2B30C86D-5A07-48BC-9C9D-6F9A2DB1E9E1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16" creationId="{A1D7EC86-7CB9-431D-8AC3-8AAF0440B16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18" creationId="{D4B9777F-B610-419B-9193-80306388F3E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20" creationId="{311F016A-A753-449B-9EA6-322199B7119E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22" creationId="{95106A28-883A-4993-BF9E-C403B81A8D66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09:09.869" v="21"/>
          <ac:spMkLst>
            <pc:docMk/>
            <pc:sldMk cId="43170363" sldId="272"/>
            <ac:spMk id="24" creationId="{F5AE4E4F-9F4C-43ED-8299-9BD63B74E8F0}"/>
          </ac:spMkLst>
        </pc:spChg>
        <pc:picChg chg="add del mod ord">
          <ac:chgData name="David  zakaria" userId="S::david.zakaria@aspireschool.org::a54c8fb0-f19f-4077-b1b4-68b48b36759c" providerId="AD" clId="Web-{97C7EFD5-F75D-5ECC-2198-AE377BD1AF3B}" dt="2023-08-25T17:08:09.804" v="13"/>
          <ac:picMkLst>
            <pc:docMk/>
            <pc:sldMk cId="43170363" sldId="272"/>
            <ac:picMk id="4" creationId="{40127C3E-FE30-AA16-65ED-64CF1E47C877}"/>
          </ac:picMkLst>
        </pc:picChg>
        <pc:picChg chg="add mod ord">
          <ac:chgData name="David  zakaria" userId="S::david.zakaria@aspireschool.org::a54c8fb0-f19f-4077-b1b4-68b48b36759c" providerId="AD" clId="Web-{97C7EFD5-F75D-5ECC-2198-AE377BD1AF3B}" dt="2023-08-25T17:09:09.869" v="21"/>
          <ac:picMkLst>
            <pc:docMk/>
            <pc:sldMk cId="43170363" sldId="272"/>
            <ac:picMk id="7" creationId="{1EE904B7-E98B-1E0F-1DFE-059F6BFB0333}"/>
          </ac:picMkLst>
        </pc:picChg>
      </pc:sldChg>
      <pc:sldChg chg="addSp delSp modSp new mod setBg">
        <pc:chgData name="David  zakaria" userId="S::david.zakaria@aspireschool.org::a54c8fb0-f19f-4077-b1b4-68b48b36759c" providerId="AD" clId="Web-{97C7EFD5-F75D-5ECC-2198-AE377BD1AF3B}" dt="2023-08-25T17:10:23.434" v="34"/>
        <pc:sldMkLst>
          <pc:docMk/>
          <pc:sldMk cId="667595398" sldId="273"/>
        </pc:sldMkLst>
        <pc:spChg chg="mo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2" creationId="{C216484C-B71C-8B07-973E-1EAE7E866793}"/>
          </ac:spMkLst>
        </pc:spChg>
        <pc:spChg chg="del">
          <ac:chgData name="David  zakaria" userId="S::david.zakaria@aspireschool.org::a54c8fb0-f19f-4077-b1b4-68b48b36759c" providerId="AD" clId="Web-{97C7EFD5-F75D-5ECC-2198-AE377BD1AF3B}" dt="2023-08-25T17:09:46.542" v="26"/>
          <ac:spMkLst>
            <pc:docMk/>
            <pc:sldMk cId="667595398" sldId="273"/>
            <ac:spMk id="3" creationId="{4645872F-1656-4770-5D20-1883AA5180B1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9" creationId="{8A7BA06D-B3FF-4E91-8639-B4569AE3AA2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11" creationId="{2B30C86D-5A07-48BC-9C9D-6F9A2DB1E9E1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13" creationId="{A1D7EC86-7CB9-431D-8AC3-8AAF0440B16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15" creationId="{D4B9777F-B610-419B-9193-80306388F3E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17" creationId="{311F016A-A753-449B-9EA6-322199B7119E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19" creationId="{95106A28-883A-4993-BF9E-C403B81A8D66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0:23.434" v="34"/>
          <ac:spMkLst>
            <pc:docMk/>
            <pc:sldMk cId="667595398" sldId="273"/>
            <ac:spMk id="21" creationId="{F5AE4E4F-9F4C-43ED-8299-9BD63B74E8F0}"/>
          </ac:spMkLst>
        </pc:spChg>
        <pc:picChg chg="add mod ord">
          <ac:chgData name="David  zakaria" userId="S::david.zakaria@aspireschool.org::a54c8fb0-f19f-4077-b1b4-68b48b36759c" providerId="AD" clId="Web-{97C7EFD5-F75D-5ECC-2198-AE377BD1AF3B}" dt="2023-08-25T17:10:23.434" v="34"/>
          <ac:picMkLst>
            <pc:docMk/>
            <pc:sldMk cId="667595398" sldId="273"/>
            <ac:picMk id="4" creationId="{1ADD7C20-76B7-BA92-A774-D7AECF0FB66D}"/>
          </ac:picMkLst>
        </pc:picChg>
      </pc:sldChg>
      <pc:sldChg chg="addSp delSp modSp new mod setBg">
        <pc:chgData name="David  zakaria" userId="S::david.zakaria@aspireschool.org::a54c8fb0-f19f-4077-b1b4-68b48b36759c" providerId="AD" clId="Web-{97C7EFD5-F75D-5ECC-2198-AE377BD1AF3B}" dt="2023-08-25T17:12:00.406" v="68" actId="1076"/>
        <pc:sldMkLst>
          <pc:docMk/>
          <pc:sldMk cId="480216498" sldId="274"/>
        </pc:sldMkLst>
        <pc:spChg chg="mo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2" creationId="{82C4CFF8-28B9-09BE-29F9-06D038BF7444}"/>
          </ac:spMkLst>
        </pc:spChg>
        <pc:spChg chg="del">
          <ac:chgData name="David  zakaria" userId="S::david.zakaria@aspireschool.org::a54c8fb0-f19f-4077-b1b4-68b48b36759c" providerId="AD" clId="Web-{97C7EFD5-F75D-5ECC-2198-AE377BD1AF3B}" dt="2023-08-25T17:10:58.763" v="54"/>
          <ac:spMkLst>
            <pc:docMk/>
            <pc:sldMk cId="480216498" sldId="274"/>
            <ac:spMk id="3" creationId="{D011767D-7DB7-0BE6-470D-4390B61E63C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9" creationId="{8A7BA06D-B3FF-4E91-8639-B4569AE3AA2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11" creationId="{2B30C86D-5A07-48BC-9C9D-6F9A2DB1E9E1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13" creationId="{2B577FF9-3543-4875-815D-3D87BD8A200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15" creationId="{F5569EEC-E12F-4856-B407-02B2813A4AA5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17" creationId="{CF860788-3A6A-45A3-B3F1-06F15966560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19" creationId="{DF1E3393-B852-4883-B778-ED352511294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21" creationId="{39853D09-4205-4CC7-83EB-288E886AC9E4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23" creationId="{0D040B79-3E73-4A31-840D-D6B9C9FDFC46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1:36.342" v="62"/>
          <ac:spMkLst>
            <pc:docMk/>
            <pc:sldMk cId="480216498" sldId="274"/>
            <ac:spMk id="25" creationId="{156C6AE5-3F8B-42AC-9EA4-1B686A11E93F}"/>
          </ac:spMkLst>
        </pc:spChg>
        <pc:picChg chg="add mod ord modCrop">
          <ac:chgData name="David  zakaria" userId="S::david.zakaria@aspireschool.org::a54c8fb0-f19f-4077-b1b4-68b48b36759c" providerId="AD" clId="Web-{97C7EFD5-F75D-5ECC-2198-AE377BD1AF3B}" dt="2023-08-25T17:12:00.406" v="68" actId="1076"/>
          <ac:picMkLst>
            <pc:docMk/>
            <pc:sldMk cId="480216498" sldId="274"/>
            <ac:picMk id="4" creationId="{21C5A4D0-5B91-07AB-7EA0-98F63C7F28C9}"/>
          </ac:picMkLst>
        </pc:picChg>
      </pc:sldChg>
      <pc:sldChg chg="addSp delSp modSp new mod setBg">
        <pc:chgData name="David  zakaria" userId="S::david.zakaria@aspireschool.org::a54c8fb0-f19f-4077-b1b4-68b48b36759c" providerId="AD" clId="Web-{97C7EFD5-F75D-5ECC-2198-AE377BD1AF3B}" dt="2023-08-25T17:14:54.255" v="109" actId="14100"/>
        <pc:sldMkLst>
          <pc:docMk/>
          <pc:sldMk cId="2480747286" sldId="275"/>
        </pc:sldMkLst>
        <pc:spChg chg="mod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2" creationId="{D2D25340-4573-C4C3-ED1E-EBFE3C9CC8B8}"/>
          </ac:spMkLst>
        </pc:spChg>
        <pc:spChg chg="del">
          <ac:chgData name="David  zakaria" userId="S::david.zakaria@aspireschool.org::a54c8fb0-f19f-4077-b1b4-68b48b36759c" providerId="AD" clId="Web-{97C7EFD5-F75D-5ECC-2198-AE377BD1AF3B}" dt="2023-08-25T17:13:57.597" v="100"/>
          <ac:spMkLst>
            <pc:docMk/>
            <pc:sldMk cId="2480747286" sldId="275"/>
            <ac:spMk id="3" creationId="{469B4D52-8494-75AE-BA55-713AA4BCFE62}"/>
          </ac:spMkLst>
        </pc:spChg>
        <pc:spChg chg="add del mod">
          <ac:chgData name="David  zakaria" userId="S::david.zakaria@aspireschool.org::a54c8fb0-f19f-4077-b1b4-68b48b36759c" providerId="AD" clId="Web-{97C7EFD5-F75D-5ECC-2198-AE377BD1AF3B}" dt="2023-08-25T17:14:46.114" v="106"/>
          <ac:spMkLst>
            <pc:docMk/>
            <pc:sldMk cId="2480747286" sldId="275"/>
            <ac:spMk id="6" creationId="{BFF7112E-A18C-4CD1-4B59-02EBC440C512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9" creationId="{8A7BA06D-B3FF-4E91-8639-B4569AE3AA23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11" creationId="{2B30C86D-5A07-48BC-9C9D-6F9A2DB1E9E1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13" creationId="{80E5FECD-C9FF-49B3-B1FD-6B2D855C4AD5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15" creationId="{F5569EEC-E12F-4856-B407-02B2813A4AA5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17" creationId="{CF860788-3A6A-45A3-B3F1-06F159665603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19" creationId="{DF1E3393-B852-4883-B778-ED3525112942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21" creationId="{39853D09-4205-4CC7-83EB-288E886AC9E4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23" creationId="{0D040B79-3E73-4A31-840D-D6B9C9FDFC46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25" creationId="{156C6AE5-3F8B-42AC-9EA4-1B686A11E93F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32" creationId="{4AC6B390-BC59-4F1D-A0EE-D71A92F0A0B2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34" creationId="{B6C60D79-16F1-4C4B-B7E3-7634E7069CDE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4:28.114" v="105"/>
          <ac:spMkLst>
            <pc:docMk/>
            <pc:sldMk cId="2480747286" sldId="275"/>
            <ac:spMk id="36" creationId="{426B127E-6498-4C77-9C9D-4553A5113B80}"/>
          </ac:spMkLst>
        </pc:spChg>
        <pc:picChg chg="add del mod ord">
          <ac:chgData name="David  zakaria" userId="S::david.zakaria@aspireschool.org::a54c8fb0-f19f-4077-b1b4-68b48b36759c" providerId="AD" clId="Web-{97C7EFD5-F75D-5ECC-2198-AE377BD1AF3B}" dt="2023-08-25T17:14:22.082" v="104"/>
          <ac:picMkLst>
            <pc:docMk/>
            <pc:sldMk cId="2480747286" sldId="275"/>
            <ac:picMk id="4" creationId="{4C6A190C-582D-B0FE-896A-B152BB535147}"/>
          </ac:picMkLst>
        </pc:picChg>
        <pc:picChg chg="add mod ord">
          <ac:chgData name="David  zakaria" userId="S::david.zakaria@aspireschool.org::a54c8fb0-f19f-4077-b1b4-68b48b36759c" providerId="AD" clId="Web-{97C7EFD5-F75D-5ECC-2198-AE377BD1AF3B}" dt="2023-08-25T17:14:54.255" v="109" actId="14100"/>
          <ac:picMkLst>
            <pc:docMk/>
            <pc:sldMk cId="2480747286" sldId="275"/>
            <ac:picMk id="7" creationId="{F09A6EA2-F611-6738-D814-B770A577FD61}"/>
          </ac:picMkLst>
        </pc:picChg>
        <pc:picChg chg="add">
          <ac:chgData name="David  zakaria" userId="S::david.zakaria@aspireschool.org::a54c8fb0-f19f-4077-b1b4-68b48b36759c" providerId="AD" clId="Web-{97C7EFD5-F75D-5ECC-2198-AE377BD1AF3B}" dt="2023-08-25T17:14:28.114" v="105"/>
          <ac:picMkLst>
            <pc:docMk/>
            <pc:sldMk cId="2480747286" sldId="275"/>
            <ac:picMk id="29" creationId="{F14EB809-8E1C-4420-6989-2637AEA77DCE}"/>
          </ac:picMkLst>
        </pc:picChg>
      </pc:sldChg>
      <pc:sldChg chg="addSp modSp new mod setBg">
        <pc:chgData name="David  zakaria" userId="S::david.zakaria@aspireschool.org::a54c8fb0-f19f-4077-b1b4-68b48b36759c" providerId="AD" clId="Web-{97C7EFD5-F75D-5ECC-2198-AE377BD1AF3B}" dt="2023-08-25T17:13:12.986" v="99"/>
        <pc:sldMkLst>
          <pc:docMk/>
          <pc:sldMk cId="1582998535" sldId="276"/>
        </pc:sldMkLst>
        <pc:spChg chg="mod">
          <ac:chgData name="David  zakaria" userId="S::david.zakaria@aspireschool.org::a54c8fb0-f19f-4077-b1b4-68b48b36759c" providerId="AD" clId="Web-{97C7EFD5-F75D-5ECC-2198-AE377BD1AF3B}" dt="2023-08-25T17:13:12.986" v="99"/>
          <ac:spMkLst>
            <pc:docMk/>
            <pc:sldMk cId="1582998535" sldId="276"/>
            <ac:spMk id="2" creationId="{EC98A03D-6E15-32BD-EED8-C35BBE41E318}"/>
          </ac:spMkLst>
        </pc:spChg>
        <pc:spChg chg="mod">
          <ac:chgData name="David  zakaria" userId="S::david.zakaria@aspireschool.org::a54c8fb0-f19f-4077-b1b4-68b48b36759c" providerId="AD" clId="Web-{97C7EFD5-F75D-5ECC-2198-AE377BD1AF3B}" dt="2023-08-25T17:13:12.986" v="99"/>
          <ac:spMkLst>
            <pc:docMk/>
            <pc:sldMk cId="1582998535" sldId="276"/>
            <ac:spMk id="3" creationId="{59E4C1EB-D4DF-2CBE-C697-A6744F4A1783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3:12.986" v="99"/>
          <ac:spMkLst>
            <pc:docMk/>
            <pc:sldMk cId="1582998535" sldId="276"/>
            <ac:spMk id="9" creationId="{66A3F9DB-B144-47A4-9DB2-706C3908B28B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3:12.986" v="99"/>
          <ac:spMkLst>
            <pc:docMk/>
            <pc:sldMk cId="1582998535" sldId="276"/>
            <ac:spMk id="11" creationId="{3D9A74CD-249A-437B-A289-413676038C54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3:12.986" v="99"/>
          <ac:spMkLst>
            <pc:docMk/>
            <pc:sldMk cId="1582998535" sldId="276"/>
            <ac:spMk id="13" creationId="{B10BB131-AC8E-4A8E-A5D1-36260F720C3B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3:12.986" v="99"/>
          <ac:spMkLst>
            <pc:docMk/>
            <pc:sldMk cId="1582998535" sldId="276"/>
            <ac:spMk id="15" creationId="{5B7778FC-632E-4DCA-A7CB-0D7731CCF970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13:12.986" v="99"/>
          <ac:spMkLst>
            <pc:docMk/>
            <pc:sldMk cId="1582998535" sldId="276"/>
            <ac:spMk id="17" creationId="{FA23A907-97FB-4A8F-880A-DD77401C4296}"/>
          </ac:spMkLst>
        </pc:spChg>
        <pc:picChg chg="add">
          <ac:chgData name="David  zakaria" userId="S::david.zakaria@aspireschool.org::a54c8fb0-f19f-4077-b1b4-68b48b36759c" providerId="AD" clId="Web-{97C7EFD5-F75D-5ECC-2198-AE377BD1AF3B}" dt="2023-08-25T17:13:12.986" v="99"/>
          <ac:picMkLst>
            <pc:docMk/>
            <pc:sldMk cId="1582998535" sldId="276"/>
            <ac:picMk id="5" creationId="{40561BFF-F217-A9F4-241F-D92D0B4A82DF}"/>
          </ac:picMkLst>
        </pc:picChg>
      </pc:sldChg>
      <pc:sldChg chg="addSp delSp modSp new mod setBg setClrOvrMap">
        <pc:chgData name="David  zakaria" userId="S::david.zakaria@aspireschool.org::a54c8fb0-f19f-4077-b1b4-68b48b36759c" providerId="AD" clId="Web-{97C7EFD5-F75D-5ECC-2198-AE377BD1AF3B}" dt="2023-08-25T17:20:35.711" v="196"/>
        <pc:sldMkLst>
          <pc:docMk/>
          <pc:sldMk cId="3645403939" sldId="277"/>
        </pc:sldMkLst>
        <pc:spChg chg="mo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2" creationId="{BF6CAFD1-DBF8-F025-68E6-214A0D584D65}"/>
          </ac:spMkLst>
        </pc:spChg>
        <pc:spChg chg="add del mo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" creationId="{77A58D0A-E35A-070E-64F9-E81163A2DA23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23.117" v="191"/>
          <ac:spMkLst>
            <pc:docMk/>
            <pc:sldMk cId="3645403939" sldId="277"/>
            <ac:spMk id="6" creationId="{460B0EFB-53ED-4F35-B05D-F658EA021C65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23.117" v="191"/>
          <ac:spMkLst>
            <pc:docMk/>
            <pc:sldMk cId="3645403939" sldId="277"/>
            <ac:spMk id="8" creationId="{835EF3DD-7D43-4A27-8967-A92FD8CC9365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9:55.413" v="189"/>
          <ac:spMkLst>
            <pc:docMk/>
            <pc:sldMk cId="3645403939" sldId="277"/>
            <ac:spMk id="9" creationId="{8A7BA06D-B3FF-4E91-8639-B4569AE3AA23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1.164" v="193"/>
          <ac:spMkLst>
            <pc:docMk/>
            <pc:sldMk cId="3645403939" sldId="277"/>
            <ac:spMk id="10" creationId="{1CD81A2A-6ED4-4EF4-A14C-912D31E14800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9:55.413" v="189"/>
          <ac:spMkLst>
            <pc:docMk/>
            <pc:sldMk cId="3645403939" sldId="277"/>
            <ac:spMk id="11" creationId="{2B30C86D-5A07-48BC-9C9D-6F9A2DB1E9E1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1.164" v="193"/>
          <ac:spMkLst>
            <pc:docMk/>
            <pc:sldMk cId="3645403939" sldId="277"/>
            <ac:spMk id="12" creationId="{1661932C-CA15-4E17-B115-FAE7CBEE4789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9:55.413" v="189"/>
          <ac:spMkLst>
            <pc:docMk/>
            <pc:sldMk cId="3645403939" sldId="277"/>
            <ac:spMk id="13" creationId="{526E0BFB-CDF1-4990-8C11-AC849311E0A8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1.164" v="193"/>
          <ac:spMkLst>
            <pc:docMk/>
            <pc:sldMk cId="3645403939" sldId="277"/>
            <ac:spMk id="14" creationId="{8590ADD5-9383-4D3D-9047-3DA2593CCB5D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19:55.413" v="189"/>
          <ac:spMkLst>
            <pc:docMk/>
            <pc:sldMk cId="3645403939" sldId="277"/>
            <ac:spMk id="15" creationId="{6069A1F8-9BEB-4786-9694-FC48B2D75D21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1.164" v="193"/>
          <ac:spMkLst>
            <pc:docMk/>
            <pc:sldMk cId="3645403939" sldId="277"/>
            <ac:spMk id="16" creationId="{DABE3E45-88CF-45D8-8D40-C773324D93F6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1.164" v="193"/>
          <ac:spMkLst>
            <pc:docMk/>
            <pc:sldMk cId="3645403939" sldId="277"/>
            <ac:spMk id="20" creationId="{B91ECDA9-56DC-4270-8F33-01C5637B8CEB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1.164" v="193"/>
          <ac:spMkLst>
            <pc:docMk/>
            <pc:sldMk cId="3645403939" sldId="277"/>
            <ac:spMk id="22" creationId="{75F47824-961D-465D-84F9-EAE11BC6173B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1.164" v="193"/>
          <ac:spMkLst>
            <pc:docMk/>
            <pc:sldMk cId="3645403939" sldId="277"/>
            <ac:spMk id="24" creationId="{FEC9DA3E-C1D7-472D-B7C0-F71AE41FBA23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5.680" v="195"/>
          <ac:spMkLst>
            <pc:docMk/>
            <pc:sldMk cId="3645403939" sldId="277"/>
            <ac:spMk id="26" creationId="{460B0EFB-53ED-4F35-B05D-F658EA021C65}"/>
          </ac:spMkLst>
        </pc:spChg>
        <pc:spChg chg="add del">
          <ac:chgData name="David  zakaria" userId="S::david.zakaria@aspireschool.org::a54c8fb0-f19f-4077-b1b4-68b48b36759c" providerId="AD" clId="Web-{97C7EFD5-F75D-5ECC-2198-AE377BD1AF3B}" dt="2023-08-25T17:20:35.680" v="195"/>
          <ac:spMkLst>
            <pc:docMk/>
            <pc:sldMk cId="3645403939" sldId="277"/>
            <ac:spMk id="28" creationId="{835EF3DD-7D43-4A27-8967-A92FD8CC9365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0" creationId="{1CD81A2A-6ED4-4EF4-A14C-912D31E14800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1" creationId="{1661932C-CA15-4E17-B115-FAE7CBEE4789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2" creationId="{8590ADD5-9383-4D3D-9047-3DA2593CCB5D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4" creationId="{DABE3E45-88CF-45D8-8D40-C773324D93F6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6" creationId="{B91ECDA9-56DC-4270-8F33-01C5637B8CEB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7" creationId="{75F47824-961D-465D-84F9-EAE11BC6173B}"/>
          </ac:spMkLst>
        </pc:spChg>
        <pc:spChg chg="add">
          <ac:chgData name="David  zakaria" userId="S::david.zakaria@aspireschool.org::a54c8fb0-f19f-4077-b1b4-68b48b36759c" providerId="AD" clId="Web-{97C7EFD5-F75D-5ECC-2198-AE377BD1AF3B}" dt="2023-08-25T17:20:35.711" v="196"/>
          <ac:spMkLst>
            <pc:docMk/>
            <pc:sldMk cId="3645403939" sldId="277"/>
            <ac:spMk id="38" creationId="{FEC9DA3E-C1D7-472D-B7C0-F71AE41FBA23}"/>
          </ac:spMkLst>
        </pc:spChg>
        <pc:picChg chg="add del">
          <ac:chgData name="David  zakaria" userId="S::david.zakaria@aspireschool.org::a54c8fb0-f19f-4077-b1b4-68b48b36759c" providerId="AD" clId="Web-{97C7EFD5-F75D-5ECC-2198-AE377BD1AF3B}" dt="2023-08-25T17:19:55.413" v="189"/>
          <ac:picMkLst>
            <pc:docMk/>
            <pc:sldMk cId="3645403939" sldId="277"/>
            <ac:picMk id="5" creationId="{6197D4F1-D96C-52D3-DB26-6C8B5E32358C}"/>
          </ac:picMkLst>
        </pc:picChg>
        <pc:picChg chg="add del">
          <ac:chgData name="David  zakaria" userId="S::david.zakaria@aspireschool.org::a54c8fb0-f19f-4077-b1b4-68b48b36759c" providerId="AD" clId="Web-{97C7EFD5-F75D-5ECC-2198-AE377BD1AF3B}" dt="2023-08-25T17:20:23.117" v="191"/>
          <ac:picMkLst>
            <pc:docMk/>
            <pc:sldMk cId="3645403939" sldId="277"/>
            <ac:picMk id="7" creationId="{2979DF03-0772-68F3-6FC0-B7E3B88E2497}"/>
          </ac:picMkLst>
        </pc:picChg>
        <pc:picChg chg="add del">
          <ac:chgData name="David  zakaria" userId="S::david.zakaria@aspireschool.org::a54c8fb0-f19f-4077-b1b4-68b48b36759c" providerId="AD" clId="Web-{97C7EFD5-F75D-5ECC-2198-AE377BD1AF3B}" dt="2023-08-25T17:20:31.164" v="193"/>
          <ac:picMkLst>
            <pc:docMk/>
            <pc:sldMk cId="3645403939" sldId="277"/>
            <ac:picMk id="17" creationId="{C940C830-C2CD-1EA7-B538-E093304A8F06}"/>
          </ac:picMkLst>
        </pc:picChg>
        <pc:picChg chg="add del">
          <ac:chgData name="David  zakaria" userId="S::david.zakaria@aspireschool.org::a54c8fb0-f19f-4077-b1b4-68b48b36759c" providerId="AD" clId="Web-{97C7EFD5-F75D-5ECC-2198-AE377BD1AF3B}" dt="2023-08-25T17:20:35.680" v="195"/>
          <ac:picMkLst>
            <pc:docMk/>
            <pc:sldMk cId="3645403939" sldId="277"/>
            <ac:picMk id="27" creationId="{2979DF03-0772-68F3-6FC0-B7E3B88E2497}"/>
          </ac:picMkLst>
        </pc:picChg>
        <pc:picChg chg="add">
          <ac:chgData name="David  zakaria" userId="S::david.zakaria@aspireschool.org::a54c8fb0-f19f-4077-b1b4-68b48b36759c" providerId="AD" clId="Web-{97C7EFD5-F75D-5ECC-2198-AE377BD1AF3B}" dt="2023-08-25T17:20:35.711" v="196"/>
          <ac:picMkLst>
            <pc:docMk/>
            <pc:sldMk cId="3645403939" sldId="277"/>
            <ac:picMk id="33" creationId="{C940C830-C2CD-1EA7-B538-E093304A8F06}"/>
          </ac:picMkLst>
        </pc:picChg>
        <pc:cxnChg chg="add del">
          <ac:chgData name="David  zakaria" userId="S::david.zakaria@aspireschool.org::a54c8fb0-f19f-4077-b1b4-68b48b36759c" providerId="AD" clId="Web-{97C7EFD5-F75D-5ECC-2198-AE377BD1AF3B}" dt="2023-08-25T17:20:31.164" v="193"/>
          <ac:cxnSpMkLst>
            <pc:docMk/>
            <pc:sldMk cId="3645403939" sldId="277"/>
            <ac:cxnSpMk id="18" creationId="{49CD1692-827B-4C8D-B4A1-134FD04CF45C}"/>
          </ac:cxnSpMkLst>
        </pc:cxnChg>
        <pc:cxnChg chg="add">
          <ac:chgData name="David  zakaria" userId="S::david.zakaria@aspireschool.org::a54c8fb0-f19f-4077-b1b4-68b48b36759c" providerId="AD" clId="Web-{97C7EFD5-F75D-5ECC-2198-AE377BD1AF3B}" dt="2023-08-25T17:20:35.711" v="196"/>
          <ac:cxnSpMkLst>
            <pc:docMk/>
            <pc:sldMk cId="3645403939" sldId="277"/>
            <ac:cxnSpMk id="35" creationId="{49CD1692-827B-4C8D-B4A1-134FD04CF45C}"/>
          </ac:cxnSpMkLst>
        </pc:cxnChg>
      </pc:sldChg>
    </pc:docChg>
  </pc:docChgLst>
  <pc:docChgLst>
    <pc:chgData name="David  zakaria" userId="S::david.zakaria@aspireschool.org::a54c8fb0-f19f-4077-b1b4-68b48b36759c" providerId="AD" clId="Web-{87BF6FCC-B028-D3E7-89F0-0C444E4075C7}"/>
    <pc:docChg chg="addSld modSld">
      <pc:chgData name="David  zakaria" userId="S::david.zakaria@aspireschool.org::a54c8fb0-f19f-4077-b1b4-68b48b36759c" providerId="AD" clId="Web-{87BF6FCC-B028-D3E7-89F0-0C444E4075C7}" dt="2023-08-25T16:49:13.794" v="29"/>
      <pc:docMkLst>
        <pc:docMk/>
      </pc:docMkLst>
      <pc:sldChg chg="addSp modSp">
        <pc:chgData name="David  zakaria" userId="S::david.zakaria@aspireschool.org::a54c8fb0-f19f-4077-b1b4-68b48b36759c" providerId="AD" clId="Web-{87BF6FCC-B028-D3E7-89F0-0C444E4075C7}" dt="2023-08-25T16:43:57.750" v="10" actId="20577"/>
        <pc:sldMkLst>
          <pc:docMk/>
          <pc:sldMk cId="2421831253" sldId="267"/>
        </pc:sldMkLst>
        <pc:spChg chg="mod">
          <ac:chgData name="David  zakaria" userId="S::david.zakaria@aspireschool.org::a54c8fb0-f19f-4077-b1b4-68b48b36759c" providerId="AD" clId="Web-{87BF6FCC-B028-D3E7-89F0-0C444E4075C7}" dt="2023-08-25T16:43:57.750" v="10" actId="20577"/>
          <ac:spMkLst>
            <pc:docMk/>
            <pc:sldMk cId="2421831253" sldId="267"/>
            <ac:spMk id="3" creationId="{9129D1B5-2A62-6813-8B88-F7CB1795AF19}"/>
          </ac:spMkLst>
        </pc:spChg>
        <pc:picChg chg="add mod">
          <ac:chgData name="David  zakaria" userId="S::david.zakaria@aspireschool.org::a54c8fb0-f19f-4077-b1b4-68b48b36759c" providerId="AD" clId="Web-{87BF6FCC-B028-D3E7-89F0-0C444E4075C7}" dt="2023-08-25T16:43:46.062" v="5" actId="1076"/>
          <ac:picMkLst>
            <pc:docMk/>
            <pc:sldMk cId="2421831253" sldId="267"/>
            <ac:picMk id="2" creationId="{6817F27B-06ED-271A-586E-6F2F943AB5BA}"/>
          </ac:picMkLst>
        </pc:picChg>
      </pc:sldChg>
      <pc:sldChg chg="addSp delSp modSp new">
        <pc:chgData name="David  zakaria" userId="S::david.zakaria@aspireschool.org::a54c8fb0-f19f-4077-b1b4-68b48b36759c" providerId="AD" clId="Web-{87BF6FCC-B028-D3E7-89F0-0C444E4075C7}" dt="2023-08-25T16:45:35.898" v="21" actId="14100"/>
        <pc:sldMkLst>
          <pc:docMk/>
          <pc:sldMk cId="253450172" sldId="270"/>
        </pc:sldMkLst>
        <pc:spChg chg="mod">
          <ac:chgData name="David  zakaria" userId="S::david.zakaria@aspireschool.org::a54c8fb0-f19f-4077-b1b4-68b48b36759c" providerId="AD" clId="Web-{87BF6FCC-B028-D3E7-89F0-0C444E4075C7}" dt="2023-08-25T16:45:35.898" v="21" actId="14100"/>
          <ac:spMkLst>
            <pc:docMk/>
            <pc:sldMk cId="253450172" sldId="270"/>
            <ac:spMk id="2" creationId="{520F2F4E-6D62-85DA-419F-6011AF825022}"/>
          </ac:spMkLst>
        </pc:spChg>
        <pc:spChg chg="del">
          <ac:chgData name="David  zakaria" userId="S::david.zakaria@aspireschool.org::a54c8fb0-f19f-4077-b1b4-68b48b36759c" providerId="AD" clId="Web-{87BF6FCC-B028-D3E7-89F0-0C444E4075C7}" dt="2023-08-25T16:44:59.989" v="12"/>
          <ac:spMkLst>
            <pc:docMk/>
            <pc:sldMk cId="253450172" sldId="270"/>
            <ac:spMk id="3" creationId="{4EB8B43A-C5AF-68E5-C3FF-BD367B723E48}"/>
          </ac:spMkLst>
        </pc:spChg>
        <pc:picChg chg="add mod ord">
          <ac:chgData name="David  zakaria" userId="S::david.zakaria@aspireschool.org::a54c8fb0-f19f-4077-b1b4-68b48b36759c" providerId="AD" clId="Web-{87BF6FCC-B028-D3E7-89F0-0C444E4075C7}" dt="2023-08-25T16:45:15.990" v="15" actId="1076"/>
          <ac:picMkLst>
            <pc:docMk/>
            <pc:sldMk cId="253450172" sldId="270"/>
            <ac:picMk id="4" creationId="{994593FF-E162-4ED9-8A1B-3F1EEB9C6A82}"/>
          </ac:picMkLst>
        </pc:picChg>
      </pc:sldChg>
      <pc:sldChg chg="addSp delSp modSp new">
        <pc:chgData name="David  zakaria" userId="S::david.zakaria@aspireschool.org::a54c8fb0-f19f-4077-b1b4-68b48b36759c" providerId="AD" clId="Web-{87BF6FCC-B028-D3E7-89F0-0C444E4075C7}" dt="2023-08-25T16:49:13.794" v="29"/>
        <pc:sldMkLst>
          <pc:docMk/>
          <pc:sldMk cId="3869366297" sldId="271"/>
        </pc:sldMkLst>
        <pc:spChg chg="mod">
          <ac:chgData name="David  zakaria" userId="S::david.zakaria@aspireschool.org::a54c8fb0-f19f-4077-b1b4-68b48b36759c" providerId="AD" clId="Web-{87BF6FCC-B028-D3E7-89F0-0C444E4075C7}" dt="2023-08-25T16:48:42.135" v="28" actId="20577"/>
          <ac:spMkLst>
            <pc:docMk/>
            <pc:sldMk cId="3869366297" sldId="271"/>
            <ac:spMk id="2" creationId="{093F5A94-0E24-898A-906D-D0095E9054EA}"/>
          </ac:spMkLst>
        </pc:spChg>
        <pc:spChg chg="del">
          <ac:chgData name="David  zakaria" userId="S::david.zakaria@aspireschool.org::a54c8fb0-f19f-4077-b1b4-68b48b36759c" providerId="AD" clId="Web-{87BF6FCC-B028-D3E7-89F0-0C444E4075C7}" dt="2023-08-25T16:49:13.794" v="29"/>
          <ac:spMkLst>
            <pc:docMk/>
            <pc:sldMk cId="3869366297" sldId="271"/>
            <ac:spMk id="3" creationId="{BE78FD55-4868-327D-65AF-199595341503}"/>
          </ac:spMkLst>
        </pc:spChg>
        <pc:picChg chg="add mod ord">
          <ac:chgData name="David  zakaria" userId="S::david.zakaria@aspireschool.org::a54c8fb0-f19f-4077-b1b4-68b48b36759c" providerId="AD" clId="Web-{87BF6FCC-B028-D3E7-89F0-0C444E4075C7}" dt="2023-08-25T16:49:13.794" v="29"/>
          <ac:picMkLst>
            <pc:docMk/>
            <pc:sldMk cId="3869366297" sldId="271"/>
            <ac:picMk id="4" creationId="{E41D087C-5690-391F-BA81-32A01F1FE8F1}"/>
          </ac:picMkLst>
        </pc:picChg>
      </pc:sldChg>
    </pc:docChg>
  </pc:docChgLst>
  <pc:docChgLst>
    <pc:chgData name="David  zakaria" userId="S::david.zakaria@aspireschool.org::a54c8fb0-f19f-4077-b1b4-68b48b36759c" providerId="AD" clId="Web-{39EC13EC-53A3-0FBC-8D5A-EF91830BD344}"/>
    <pc:docChg chg="addSld modSld sldOrd">
      <pc:chgData name="David  zakaria" userId="S::david.zakaria@aspireschool.org::a54c8fb0-f19f-4077-b1b4-68b48b36759c" providerId="AD" clId="Web-{39EC13EC-53A3-0FBC-8D5A-EF91830BD344}" dt="2023-08-25T16:41:34.503" v="53" actId="20577"/>
      <pc:docMkLst>
        <pc:docMk/>
      </pc:docMkLst>
      <pc:sldChg chg="ord">
        <pc:chgData name="David  zakaria" userId="S::david.zakaria@aspireschool.org::a54c8fb0-f19f-4077-b1b4-68b48b36759c" providerId="AD" clId="Web-{39EC13EC-53A3-0FBC-8D5A-EF91830BD344}" dt="2023-08-25T16:31:48.866" v="11"/>
        <pc:sldMkLst>
          <pc:docMk/>
          <pc:sldMk cId="1065371645" sldId="266"/>
        </pc:sldMkLst>
      </pc:sldChg>
      <pc:sldChg chg="addSp delSp modSp ord">
        <pc:chgData name="David  zakaria" userId="S::david.zakaria@aspireschool.org::a54c8fb0-f19f-4077-b1b4-68b48b36759c" providerId="AD" clId="Web-{39EC13EC-53A3-0FBC-8D5A-EF91830BD344}" dt="2023-08-25T16:41:34.503" v="53" actId="20577"/>
        <pc:sldMkLst>
          <pc:docMk/>
          <pc:sldMk cId="2421831253" sldId="267"/>
        </pc:sldMkLst>
        <pc:spChg chg="del">
          <ac:chgData name="David  zakaria" userId="S::david.zakaria@aspireschool.org::a54c8fb0-f19f-4077-b1b4-68b48b36759c" providerId="AD" clId="Web-{39EC13EC-53A3-0FBC-8D5A-EF91830BD344}" dt="2023-08-25T16:29:30.798" v="8"/>
          <ac:spMkLst>
            <pc:docMk/>
            <pc:sldMk cId="2421831253" sldId="267"/>
            <ac:spMk id="2" creationId="{6C6064FA-F79D-B5E1-58C7-8D62E481899F}"/>
          </ac:spMkLst>
        </pc:spChg>
        <pc:spChg chg="mod">
          <ac:chgData name="David  zakaria" userId="S::david.zakaria@aspireschool.org::a54c8fb0-f19f-4077-b1b4-68b48b36759c" providerId="AD" clId="Web-{39EC13EC-53A3-0FBC-8D5A-EF91830BD344}" dt="2023-08-25T16:41:34.503" v="53" actId="20577"/>
          <ac:spMkLst>
            <pc:docMk/>
            <pc:sldMk cId="2421831253" sldId="267"/>
            <ac:spMk id="3" creationId="{9129D1B5-2A62-6813-8B88-F7CB1795AF19}"/>
          </ac:spMkLst>
        </pc:spChg>
        <pc:picChg chg="add del mod">
          <ac:chgData name="David  zakaria" userId="S::david.zakaria@aspireschool.org::a54c8fb0-f19f-4077-b1b4-68b48b36759c" providerId="AD" clId="Web-{39EC13EC-53A3-0FBC-8D5A-EF91830BD344}" dt="2023-08-25T16:35:35.254" v="19"/>
          <ac:picMkLst>
            <pc:docMk/>
            <pc:sldMk cId="2421831253" sldId="267"/>
            <ac:picMk id="4" creationId="{248B7E32-36C0-9E7A-9456-F7CDB6936FC8}"/>
          </ac:picMkLst>
        </pc:picChg>
      </pc:sldChg>
      <pc:sldChg chg="ord">
        <pc:chgData name="David  zakaria" userId="S::david.zakaria@aspireschool.org::a54c8fb0-f19f-4077-b1b4-68b48b36759c" providerId="AD" clId="Web-{39EC13EC-53A3-0FBC-8D5A-EF91830BD344}" dt="2023-08-25T16:31:55.210" v="12"/>
        <pc:sldMkLst>
          <pc:docMk/>
          <pc:sldMk cId="2105538923" sldId="268"/>
        </pc:sldMkLst>
      </pc:sldChg>
      <pc:sldChg chg="addSp delSp modSp new">
        <pc:chgData name="David  zakaria" userId="S::david.zakaria@aspireschool.org::a54c8fb0-f19f-4077-b1b4-68b48b36759c" providerId="AD" clId="Web-{39EC13EC-53A3-0FBC-8D5A-EF91830BD344}" dt="2023-08-25T16:41:21.800" v="52" actId="20577"/>
        <pc:sldMkLst>
          <pc:docMk/>
          <pc:sldMk cId="1691244107" sldId="269"/>
        </pc:sldMkLst>
        <pc:spChg chg="mod">
          <ac:chgData name="David  zakaria" userId="S::david.zakaria@aspireschool.org::a54c8fb0-f19f-4077-b1b4-68b48b36759c" providerId="AD" clId="Web-{39EC13EC-53A3-0FBC-8D5A-EF91830BD344}" dt="2023-08-25T16:41:21.800" v="52" actId="20577"/>
          <ac:spMkLst>
            <pc:docMk/>
            <pc:sldMk cId="1691244107" sldId="269"/>
            <ac:spMk id="2" creationId="{692E2C30-8F8F-27FC-F239-D57774406BEA}"/>
          </ac:spMkLst>
        </pc:spChg>
        <pc:spChg chg="del mod">
          <ac:chgData name="David  zakaria" userId="S::david.zakaria@aspireschool.org::a54c8fb0-f19f-4077-b1b4-68b48b36759c" providerId="AD" clId="Web-{39EC13EC-53A3-0FBC-8D5A-EF91830BD344}" dt="2023-08-25T16:37:56.433" v="28"/>
          <ac:spMkLst>
            <pc:docMk/>
            <pc:sldMk cId="1691244107" sldId="269"/>
            <ac:spMk id="3" creationId="{F28F1279-7122-BC70-FE37-3CA10A55D47C}"/>
          </ac:spMkLst>
        </pc:spChg>
        <pc:picChg chg="add mod ord">
          <ac:chgData name="David  zakaria" userId="S::david.zakaria@aspireschool.org::a54c8fb0-f19f-4077-b1b4-68b48b36759c" providerId="AD" clId="Web-{39EC13EC-53A3-0FBC-8D5A-EF91830BD344}" dt="2023-08-25T16:40:59.455" v="44" actId="1076"/>
          <ac:picMkLst>
            <pc:docMk/>
            <pc:sldMk cId="1691244107" sldId="269"/>
            <ac:picMk id="4" creationId="{40733264-626B-C335-A09B-B158062DBBB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66D09-5C3F-44AA-81F0-B3780B27D37C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F83ECD-535A-4163-BD98-6903744BBE49}">
      <dgm:prSet/>
      <dgm:spPr/>
      <dgm:t>
        <a:bodyPr/>
        <a:lstStyle/>
        <a:p>
          <a:r>
            <a:rPr lang="en-GB"/>
            <a:t>Try to touch every Part of your body and tell me what do you feel </a:t>
          </a:r>
          <a:endParaRPr lang="en-US"/>
        </a:p>
      </dgm:t>
    </dgm:pt>
    <dgm:pt modelId="{267C84D8-D662-4097-9E42-4747DFA2BDA5}" type="parTrans" cxnId="{4D91ECBC-4605-4251-B694-3A8418A5C961}">
      <dgm:prSet/>
      <dgm:spPr/>
      <dgm:t>
        <a:bodyPr/>
        <a:lstStyle/>
        <a:p>
          <a:endParaRPr lang="en-US"/>
        </a:p>
      </dgm:t>
    </dgm:pt>
    <dgm:pt modelId="{D919C009-2287-42DA-95E3-8AC70821A88A}" type="sibTrans" cxnId="{4D91ECBC-4605-4251-B694-3A8418A5C961}">
      <dgm:prSet/>
      <dgm:spPr/>
      <dgm:t>
        <a:bodyPr/>
        <a:lstStyle/>
        <a:p>
          <a:endParaRPr lang="en-US"/>
        </a:p>
      </dgm:t>
    </dgm:pt>
    <dgm:pt modelId="{7E2046DC-5707-498A-B2A0-1FF65A7DD239}">
      <dgm:prSet/>
      <dgm:spPr/>
      <dgm:t>
        <a:bodyPr/>
        <a:lstStyle/>
        <a:p>
          <a:r>
            <a:rPr lang="en-GB"/>
            <a:t>Do you feel that hard thing under your skin </a:t>
          </a:r>
          <a:endParaRPr lang="en-US"/>
        </a:p>
      </dgm:t>
    </dgm:pt>
    <dgm:pt modelId="{4FE5F6CD-FB8C-405E-9797-DB1358ADD050}" type="parTrans" cxnId="{99F43115-326C-4951-B518-80E2C2F37AB4}">
      <dgm:prSet/>
      <dgm:spPr/>
      <dgm:t>
        <a:bodyPr/>
        <a:lstStyle/>
        <a:p>
          <a:endParaRPr lang="en-US"/>
        </a:p>
      </dgm:t>
    </dgm:pt>
    <dgm:pt modelId="{096BD4BC-E6A0-4CC6-8155-37C449762FBB}" type="sibTrans" cxnId="{99F43115-326C-4951-B518-80E2C2F37AB4}">
      <dgm:prSet/>
      <dgm:spPr/>
      <dgm:t>
        <a:bodyPr/>
        <a:lstStyle/>
        <a:p>
          <a:endParaRPr lang="en-US"/>
        </a:p>
      </dgm:t>
    </dgm:pt>
    <dgm:pt modelId="{1333600F-AB4C-4BEE-B033-8034E656674F}">
      <dgm:prSet/>
      <dgm:spPr/>
      <dgm:t>
        <a:bodyPr/>
        <a:lstStyle/>
        <a:p>
          <a:r>
            <a:rPr lang="en-GB"/>
            <a:t>Do you know what do we call it ?</a:t>
          </a:r>
          <a:endParaRPr lang="en-US"/>
        </a:p>
      </dgm:t>
    </dgm:pt>
    <dgm:pt modelId="{B784F114-E023-48D5-9B33-F442244CA79D}" type="parTrans" cxnId="{346C3E90-2EDD-4D0A-B9CF-02E055A82EF8}">
      <dgm:prSet/>
      <dgm:spPr/>
      <dgm:t>
        <a:bodyPr/>
        <a:lstStyle/>
        <a:p>
          <a:endParaRPr lang="en-US"/>
        </a:p>
      </dgm:t>
    </dgm:pt>
    <dgm:pt modelId="{5691DC9C-ADF8-4F31-97FE-F67884B8FA71}" type="sibTrans" cxnId="{346C3E90-2EDD-4D0A-B9CF-02E055A82EF8}">
      <dgm:prSet/>
      <dgm:spPr/>
      <dgm:t>
        <a:bodyPr/>
        <a:lstStyle/>
        <a:p>
          <a:endParaRPr lang="en-US"/>
        </a:p>
      </dgm:t>
    </dgm:pt>
    <dgm:pt modelId="{A9832DD1-1DB0-4592-B63E-9E8E0128A05D}">
      <dgm:prSet/>
      <dgm:spPr/>
      <dgm:t>
        <a:bodyPr/>
        <a:lstStyle/>
        <a:p>
          <a:r>
            <a:rPr lang="en-GB"/>
            <a:t>Yes, you are right it is called </a:t>
          </a:r>
          <a:r>
            <a:rPr lang="en-GB" b="1">
              <a:solidFill>
                <a:schemeClr val="bg1"/>
              </a:solidFill>
            </a:rPr>
            <a:t>bones </a:t>
          </a:r>
          <a:endParaRPr lang="en-US" b="1">
            <a:solidFill>
              <a:schemeClr val="bg1"/>
            </a:solidFill>
          </a:endParaRPr>
        </a:p>
      </dgm:t>
    </dgm:pt>
    <dgm:pt modelId="{495E643A-9612-4CA6-8220-F518E621D789}" type="parTrans" cxnId="{A9E5D3AC-E223-4E70-8A44-290283636920}">
      <dgm:prSet/>
      <dgm:spPr/>
      <dgm:t>
        <a:bodyPr/>
        <a:lstStyle/>
        <a:p>
          <a:endParaRPr lang="en-US"/>
        </a:p>
      </dgm:t>
    </dgm:pt>
    <dgm:pt modelId="{C0F52408-ADF0-4620-98EB-263023DDC04D}" type="sibTrans" cxnId="{A9E5D3AC-E223-4E70-8A44-290283636920}">
      <dgm:prSet/>
      <dgm:spPr/>
      <dgm:t>
        <a:bodyPr/>
        <a:lstStyle/>
        <a:p>
          <a:endParaRPr lang="en-US"/>
        </a:p>
      </dgm:t>
    </dgm:pt>
    <dgm:pt modelId="{2E3C03D6-7D8A-4C88-90F8-94306F54D614}" type="pres">
      <dgm:prSet presAssocID="{A2666D09-5C3F-44AA-81F0-B3780B27D37C}" presName="outerComposite" presStyleCnt="0">
        <dgm:presLayoutVars>
          <dgm:chMax val="5"/>
          <dgm:dir/>
          <dgm:resizeHandles val="exact"/>
        </dgm:presLayoutVars>
      </dgm:prSet>
      <dgm:spPr/>
    </dgm:pt>
    <dgm:pt modelId="{D638D3EC-4103-4B61-8C3A-41AA7279B0FA}" type="pres">
      <dgm:prSet presAssocID="{A2666D09-5C3F-44AA-81F0-B3780B27D37C}" presName="dummyMaxCanvas" presStyleCnt="0">
        <dgm:presLayoutVars/>
      </dgm:prSet>
      <dgm:spPr/>
    </dgm:pt>
    <dgm:pt modelId="{45C5CEA4-6E1D-4A9E-A729-5869534404DD}" type="pres">
      <dgm:prSet presAssocID="{A2666D09-5C3F-44AA-81F0-B3780B27D37C}" presName="FourNodes_1" presStyleLbl="node1" presStyleIdx="0" presStyleCnt="4">
        <dgm:presLayoutVars>
          <dgm:bulletEnabled val="1"/>
        </dgm:presLayoutVars>
      </dgm:prSet>
      <dgm:spPr/>
    </dgm:pt>
    <dgm:pt modelId="{C4990C3F-557C-4633-850D-2C3B2309349A}" type="pres">
      <dgm:prSet presAssocID="{A2666D09-5C3F-44AA-81F0-B3780B27D37C}" presName="FourNodes_2" presStyleLbl="node1" presStyleIdx="1" presStyleCnt="4">
        <dgm:presLayoutVars>
          <dgm:bulletEnabled val="1"/>
        </dgm:presLayoutVars>
      </dgm:prSet>
      <dgm:spPr/>
    </dgm:pt>
    <dgm:pt modelId="{AF1C2831-F59C-4838-A572-09A0B6CAF587}" type="pres">
      <dgm:prSet presAssocID="{A2666D09-5C3F-44AA-81F0-B3780B27D37C}" presName="FourNodes_3" presStyleLbl="node1" presStyleIdx="2" presStyleCnt="4">
        <dgm:presLayoutVars>
          <dgm:bulletEnabled val="1"/>
        </dgm:presLayoutVars>
      </dgm:prSet>
      <dgm:spPr/>
    </dgm:pt>
    <dgm:pt modelId="{AF13A987-78A4-485D-9950-373ABFC7D688}" type="pres">
      <dgm:prSet presAssocID="{A2666D09-5C3F-44AA-81F0-B3780B27D37C}" presName="FourNodes_4" presStyleLbl="node1" presStyleIdx="3" presStyleCnt="4">
        <dgm:presLayoutVars>
          <dgm:bulletEnabled val="1"/>
        </dgm:presLayoutVars>
      </dgm:prSet>
      <dgm:spPr/>
    </dgm:pt>
    <dgm:pt modelId="{1811E69B-FE47-4EF7-B525-B2147C7CBD4C}" type="pres">
      <dgm:prSet presAssocID="{A2666D09-5C3F-44AA-81F0-B3780B27D37C}" presName="FourConn_1-2" presStyleLbl="fgAccFollowNode1" presStyleIdx="0" presStyleCnt="3">
        <dgm:presLayoutVars>
          <dgm:bulletEnabled val="1"/>
        </dgm:presLayoutVars>
      </dgm:prSet>
      <dgm:spPr/>
    </dgm:pt>
    <dgm:pt modelId="{A1F1D62E-07E2-47CF-910E-5C6C9CF11BFA}" type="pres">
      <dgm:prSet presAssocID="{A2666D09-5C3F-44AA-81F0-B3780B27D37C}" presName="FourConn_2-3" presStyleLbl="fgAccFollowNode1" presStyleIdx="1" presStyleCnt="3">
        <dgm:presLayoutVars>
          <dgm:bulletEnabled val="1"/>
        </dgm:presLayoutVars>
      </dgm:prSet>
      <dgm:spPr/>
    </dgm:pt>
    <dgm:pt modelId="{91A51308-1970-4A64-A085-B7B9C15443A2}" type="pres">
      <dgm:prSet presAssocID="{A2666D09-5C3F-44AA-81F0-B3780B27D37C}" presName="FourConn_3-4" presStyleLbl="fgAccFollowNode1" presStyleIdx="2" presStyleCnt="3">
        <dgm:presLayoutVars>
          <dgm:bulletEnabled val="1"/>
        </dgm:presLayoutVars>
      </dgm:prSet>
      <dgm:spPr/>
    </dgm:pt>
    <dgm:pt modelId="{1CCA0410-6111-45ED-A498-9BFF3B6A0DEA}" type="pres">
      <dgm:prSet presAssocID="{A2666D09-5C3F-44AA-81F0-B3780B27D37C}" presName="FourNodes_1_text" presStyleLbl="node1" presStyleIdx="3" presStyleCnt="4">
        <dgm:presLayoutVars>
          <dgm:bulletEnabled val="1"/>
        </dgm:presLayoutVars>
      </dgm:prSet>
      <dgm:spPr/>
    </dgm:pt>
    <dgm:pt modelId="{7E31148B-93F1-4D76-8344-F045778CEFE2}" type="pres">
      <dgm:prSet presAssocID="{A2666D09-5C3F-44AA-81F0-B3780B27D37C}" presName="FourNodes_2_text" presStyleLbl="node1" presStyleIdx="3" presStyleCnt="4">
        <dgm:presLayoutVars>
          <dgm:bulletEnabled val="1"/>
        </dgm:presLayoutVars>
      </dgm:prSet>
      <dgm:spPr/>
    </dgm:pt>
    <dgm:pt modelId="{D7D2363B-FEA2-415D-94AC-6E83FFB07723}" type="pres">
      <dgm:prSet presAssocID="{A2666D09-5C3F-44AA-81F0-B3780B27D37C}" presName="FourNodes_3_text" presStyleLbl="node1" presStyleIdx="3" presStyleCnt="4">
        <dgm:presLayoutVars>
          <dgm:bulletEnabled val="1"/>
        </dgm:presLayoutVars>
      </dgm:prSet>
      <dgm:spPr/>
    </dgm:pt>
    <dgm:pt modelId="{33662283-DEB7-4012-AB6E-D061F48A27D7}" type="pres">
      <dgm:prSet presAssocID="{A2666D09-5C3F-44AA-81F0-B3780B27D37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15FAC0B-76A5-49DD-ABEB-0B1CEF47DB34}" type="presOf" srcId="{1333600F-AB4C-4BEE-B033-8034E656674F}" destId="{AF1C2831-F59C-4838-A572-09A0B6CAF587}" srcOrd="0" destOrd="0" presId="urn:microsoft.com/office/officeart/2005/8/layout/vProcess5"/>
    <dgm:cxn modelId="{99F43115-326C-4951-B518-80E2C2F37AB4}" srcId="{A2666D09-5C3F-44AA-81F0-B3780B27D37C}" destId="{7E2046DC-5707-498A-B2A0-1FF65A7DD239}" srcOrd="1" destOrd="0" parTransId="{4FE5F6CD-FB8C-405E-9797-DB1358ADD050}" sibTransId="{096BD4BC-E6A0-4CC6-8155-37C449762FBB}"/>
    <dgm:cxn modelId="{94261E2F-FBAF-4D6C-ADB8-0AC2B0B125E0}" type="presOf" srcId="{A2666D09-5C3F-44AA-81F0-B3780B27D37C}" destId="{2E3C03D6-7D8A-4C88-90F8-94306F54D614}" srcOrd="0" destOrd="0" presId="urn:microsoft.com/office/officeart/2005/8/layout/vProcess5"/>
    <dgm:cxn modelId="{82AF3353-84A9-45B2-9031-EF57EAD3BA42}" type="presOf" srcId="{7E2046DC-5707-498A-B2A0-1FF65A7DD239}" destId="{7E31148B-93F1-4D76-8344-F045778CEFE2}" srcOrd="1" destOrd="0" presId="urn:microsoft.com/office/officeart/2005/8/layout/vProcess5"/>
    <dgm:cxn modelId="{8ECA9D59-1D4C-4F8C-BF19-E44AC5975419}" type="presOf" srcId="{7E2046DC-5707-498A-B2A0-1FF65A7DD239}" destId="{C4990C3F-557C-4633-850D-2C3B2309349A}" srcOrd="0" destOrd="0" presId="urn:microsoft.com/office/officeart/2005/8/layout/vProcess5"/>
    <dgm:cxn modelId="{346C3E90-2EDD-4D0A-B9CF-02E055A82EF8}" srcId="{A2666D09-5C3F-44AA-81F0-B3780B27D37C}" destId="{1333600F-AB4C-4BEE-B033-8034E656674F}" srcOrd="2" destOrd="0" parTransId="{B784F114-E023-48D5-9B33-F442244CA79D}" sibTransId="{5691DC9C-ADF8-4F31-97FE-F67884B8FA71}"/>
    <dgm:cxn modelId="{9F34A19E-5497-47D8-91ED-9DB82D19DC81}" type="presOf" srcId="{A9832DD1-1DB0-4592-B63E-9E8E0128A05D}" destId="{33662283-DEB7-4012-AB6E-D061F48A27D7}" srcOrd="1" destOrd="0" presId="urn:microsoft.com/office/officeart/2005/8/layout/vProcess5"/>
    <dgm:cxn modelId="{5B4A3F9F-8B8E-4317-8D75-B69D8E5E62D4}" type="presOf" srcId="{5AF83ECD-535A-4163-BD98-6903744BBE49}" destId="{45C5CEA4-6E1D-4A9E-A729-5869534404DD}" srcOrd="0" destOrd="0" presId="urn:microsoft.com/office/officeart/2005/8/layout/vProcess5"/>
    <dgm:cxn modelId="{4744A3A1-1CDD-40BB-86A6-F41672AD4B1F}" type="presOf" srcId="{A9832DD1-1DB0-4592-B63E-9E8E0128A05D}" destId="{AF13A987-78A4-485D-9950-373ABFC7D688}" srcOrd="0" destOrd="0" presId="urn:microsoft.com/office/officeart/2005/8/layout/vProcess5"/>
    <dgm:cxn modelId="{981F37A9-2153-4D33-AE24-A5BDFCD3EA3D}" type="presOf" srcId="{D919C009-2287-42DA-95E3-8AC70821A88A}" destId="{1811E69B-FE47-4EF7-B525-B2147C7CBD4C}" srcOrd="0" destOrd="0" presId="urn:microsoft.com/office/officeart/2005/8/layout/vProcess5"/>
    <dgm:cxn modelId="{A9E5D3AC-E223-4E70-8A44-290283636920}" srcId="{A2666D09-5C3F-44AA-81F0-B3780B27D37C}" destId="{A9832DD1-1DB0-4592-B63E-9E8E0128A05D}" srcOrd="3" destOrd="0" parTransId="{495E643A-9612-4CA6-8220-F518E621D789}" sibTransId="{C0F52408-ADF0-4620-98EB-263023DDC04D}"/>
    <dgm:cxn modelId="{C7E815AF-D934-4B45-BDD9-65406DA5A70A}" type="presOf" srcId="{5691DC9C-ADF8-4F31-97FE-F67884B8FA71}" destId="{91A51308-1970-4A64-A085-B7B9C15443A2}" srcOrd="0" destOrd="0" presId="urn:microsoft.com/office/officeart/2005/8/layout/vProcess5"/>
    <dgm:cxn modelId="{4D91ECBC-4605-4251-B694-3A8418A5C961}" srcId="{A2666D09-5C3F-44AA-81F0-B3780B27D37C}" destId="{5AF83ECD-535A-4163-BD98-6903744BBE49}" srcOrd="0" destOrd="0" parTransId="{267C84D8-D662-4097-9E42-4747DFA2BDA5}" sibTransId="{D919C009-2287-42DA-95E3-8AC70821A88A}"/>
    <dgm:cxn modelId="{287699E5-1589-4816-80AC-5648EEE1946F}" type="presOf" srcId="{1333600F-AB4C-4BEE-B033-8034E656674F}" destId="{D7D2363B-FEA2-415D-94AC-6E83FFB07723}" srcOrd="1" destOrd="0" presId="urn:microsoft.com/office/officeart/2005/8/layout/vProcess5"/>
    <dgm:cxn modelId="{09BD21F0-13B6-4AF3-84C4-71F8A832DDDB}" type="presOf" srcId="{096BD4BC-E6A0-4CC6-8155-37C449762FBB}" destId="{A1F1D62E-07E2-47CF-910E-5C6C9CF11BFA}" srcOrd="0" destOrd="0" presId="urn:microsoft.com/office/officeart/2005/8/layout/vProcess5"/>
    <dgm:cxn modelId="{E02F96F5-9A0A-4A46-95D8-B955DC3E6F61}" type="presOf" srcId="{5AF83ECD-535A-4163-BD98-6903744BBE49}" destId="{1CCA0410-6111-45ED-A498-9BFF3B6A0DEA}" srcOrd="1" destOrd="0" presId="urn:microsoft.com/office/officeart/2005/8/layout/vProcess5"/>
    <dgm:cxn modelId="{093C58CE-D87A-4168-89E7-D00B496DF0B7}" type="presParOf" srcId="{2E3C03D6-7D8A-4C88-90F8-94306F54D614}" destId="{D638D3EC-4103-4B61-8C3A-41AA7279B0FA}" srcOrd="0" destOrd="0" presId="urn:microsoft.com/office/officeart/2005/8/layout/vProcess5"/>
    <dgm:cxn modelId="{8DCFEDE6-2AF7-44C4-89D8-7687AEE87EDA}" type="presParOf" srcId="{2E3C03D6-7D8A-4C88-90F8-94306F54D614}" destId="{45C5CEA4-6E1D-4A9E-A729-5869534404DD}" srcOrd="1" destOrd="0" presId="urn:microsoft.com/office/officeart/2005/8/layout/vProcess5"/>
    <dgm:cxn modelId="{2B643937-EF75-477A-A186-BDA9350CC334}" type="presParOf" srcId="{2E3C03D6-7D8A-4C88-90F8-94306F54D614}" destId="{C4990C3F-557C-4633-850D-2C3B2309349A}" srcOrd="2" destOrd="0" presId="urn:microsoft.com/office/officeart/2005/8/layout/vProcess5"/>
    <dgm:cxn modelId="{8F7CF742-AE08-45FA-9EE4-DF1C2ECA407D}" type="presParOf" srcId="{2E3C03D6-7D8A-4C88-90F8-94306F54D614}" destId="{AF1C2831-F59C-4838-A572-09A0B6CAF587}" srcOrd="3" destOrd="0" presId="urn:microsoft.com/office/officeart/2005/8/layout/vProcess5"/>
    <dgm:cxn modelId="{1045F4A4-D9A4-441E-BCBA-BB739BB996DC}" type="presParOf" srcId="{2E3C03D6-7D8A-4C88-90F8-94306F54D614}" destId="{AF13A987-78A4-485D-9950-373ABFC7D688}" srcOrd="4" destOrd="0" presId="urn:microsoft.com/office/officeart/2005/8/layout/vProcess5"/>
    <dgm:cxn modelId="{F1659447-A422-4069-A501-4D7D52E843B7}" type="presParOf" srcId="{2E3C03D6-7D8A-4C88-90F8-94306F54D614}" destId="{1811E69B-FE47-4EF7-B525-B2147C7CBD4C}" srcOrd="5" destOrd="0" presId="urn:microsoft.com/office/officeart/2005/8/layout/vProcess5"/>
    <dgm:cxn modelId="{65B81727-130F-4BE0-A593-056D3884232C}" type="presParOf" srcId="{2E3C03D6-7D8A-4C88-90F8-94306F54D614}" destId="{A1F1D62E-07E2-47CF-910E-5C6C9CF11BFA}" srcOrd="6" destOrd="0" presId="urn:microsoft.com/office/officeart/2005/8/layout/vProcess5"/>
    <dgm:cxn modelId="{06F69967-4914-4814-8A06-F7E98314710F}" type="presParOf" srcId="{2E3C03D6-7D8A-4C88-90F8-94306F54D614}" destId="{91A51308-1970-4A64-A085-B7B9C15443A2}" srcOrd="7" destOrd="0" presId="urn:microsoft.com/office/officeart/2005/8/layout/vProcess5"/>
    <dgm:cxn modelId="{3D5AC874-363F-4145-A66F-27C461B3AFFD}" type="presParOf" srcId="{2E3C03D6-7D8A-4C88-90F8-94306F54D614}" destId="{1CCA0410-6111-45ED-A498-9BFF3B6A0DEA}" srcOrd="8" destOrd="0" presId="urn:microsoft.com/office/officeart/2005/8/layout/vProcess5"/>
    <dgm:cxn modelId="{C0A014AB-B6D1-4310-B65E-DDD470E4D2B9}" type="presParOf" srcId="{2E3C03D6-7D8A-4C88-90F8-94306F54D614}" destId="{7E31148B-93F1-4D76-8344-F045778CEFE2}" srcOrd="9" destOrd="0" presId="urn:microsoft.com/office/officeart/2005/8/layout/vProcess5"/>
    <dgm:cxn modelId="{45A19890-06D9-4E51-82A5-1339A3366479}" type="presParOf" srcId="{2E3C03D6-7D8A-4C88-90F8-94306F54D614}" destId="{D7D2363B-FEA2-415D-94AC-6E83FFB07723}" srcOrd="10" destOrd="0" presId="urn:microsoft.com/office/officeart/2005/8/layout/vProcess5"/>
    <dgm:cxn modelId="{F15C26C8-0B97-448C-A18D-72B7CEB2B3D0}" type="presParOf" srcId="{2E3C03D6-7D8A-4C88-90F8-94306F54D614}" destId="{33662283-DEB7-4012-AB6E-D061F48A27D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5CEA4-6E1D-4A9E-A729-5869534404DD}">
      <dsp:nvSpPr>
        <dsp:cNvPr id="0" name=""/>
        <dsp:cNvSpPr/>
      </dsp:nvSpPr>
      <dsp:spPr>
        <a:xfrm>
          <a:off x="0" y="0"/>
          <a:ext cx="4480258" cy="992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Try to touch every Part of your body and tell me what do you feel </a:t>
          </a:r>
          <a:endParaRPr lang="en-US" sz="1800" kern="1200"/>
        </a:p>
      </dsp:txBody>
      <dsp:txXfrm>
        <a:off x="29069" y="29069"/>
        <a:ext cx="3325432" cy="934339"/>
      </dsp:txXfrm>
    </dsp:sp>
    <dsp:sp modelId="{C4990C3F-557C-4633-850D-2C3B2309349A}">
      <dsp:nvSpPr>
        <dsp:cNvPr id="0" name=""/>
        <dsp:cNvSpPr/>
      </dsp:nvSpPr>
      <dsp:spPr>
        <a:xfrm>
          <a:off x="375221" y="1172928"/>
          <a:ext cx="4480258" cy="992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67802"/>
                <a:satOff val="-25504"/>
                <a:lumOff val="-91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67802"/>
                <a:satOff val="-25504"/>
                <a:lumOff val="-91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67802"/>
                <a:satOff val="-25504"/>
                <a:lumOff val="-91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Do you feel that hard thing under your skin </a:t>
          </a:r>
          <a:endParaRPr lang="en-US" sz="1800" kern="1200"/>
        </a:p>
      </dsp:txBody>
      <dsp:txXfrm>
        <a:off x="404290" y="1201997"/>
        <a:ext cx="3401788" cy="934339"/>
      </dsp:txXfrm>
    </dsp:sp>
    <dsp:sp modelId="{AF1C2831-F59C-4838-A572-09A0B6CAF587}">
      <dsp:nvSpPr>
        <dsp:cNvPr id="0" name=""/>
        <dsp:cNvSpPr/>
      </dsp:nvSpPr>
      <dsp:spPr>
        <a:xfrm>
          <a:off x="744842" y="2345856"/>
          <a:ext cx="4480258" cy="992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535604"/>
                <a:satOff val="-51007"/>
                <a:lumOff val="-183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35604"/>
                <a:satOff val="-51007"/>
                <a:lumOff val="-183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35604"/>
                <a:satOff val="-51007"/>
                <a:lumOff val="-183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Do you know what do we call it ?</a:t>
          </a:r>
          <a:endParaRPr lang="en-US" sz="1800" kern="1200"/>
        </a:p>
      </dsp:txBody>
      <dsp:txXfrm>
        <a:off x="773911" y="2374925"/>
        <a:ext cx="3407388" cy="934339"/>
      </dsp:txXfrm>
    </dsp:sp>
    <dsp:sp modelId="{AF13A987-78A4-485D-9950-373ABFC7D688}">
      <dsp:nvSpPr>
        <dsp:cNvPr id="0" name=""/>
        <dsp:cNvSpPr/>
      </dsp:nvSpPr>
      <dsp:spPr>
        <a:xfrm>
          <a:off x="1120064" y="3518785"/>
          <a:ext cx="4480258" cy="992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03405"/>
                <a:satOff val="-76511"/>
                <a:lumOff val="-2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03405"/>
                <a:satOff val="-76511"/>
                <a:lumOff val="-2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03405"/>
                <a:satOff val="-76511"/>
                <a:lumOff val="-2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Yes, you are right it is called </a:t>
          </a:r>
          <a:r>
            <a:rPr lang="en-GB" sz="1800" b="1" kern="1200">
              <a:solidFill>
                <a:schemeClr val="bg1"/>
              </a:solidFill>
            </a:rPr>
            <a:t>bones </a:t>
          </a:r>
          <a:endParaRPr lang="en-US" sz="1800" b="1" kern="1200">
            <a:solidFill>
              <a:schemeClr val="bg1"/>
            </a:solidFill>
          </a:endParaRPr>
        </a:p>
      </dsp:txBody>
      <dsp:txXfrm>
        <a:off x="1149133" y="3547854"/>
        <a:ext cx="3401788" cy="934339"/>
      </dsp:txXfrm>
    </dsp:sp>
    <dsp:sp modelId="{1811E69B-FE47-4EF7-B525-B2147C7CBD4C}">
      <dsp:nvSpPr>
        <dsp:cNvPr id="0" name=""/>
        <dsp:cNvSpPr/>
      </dsp:nvSpPr>
      <dsp:spPr>
        <a:xfrm>
          <a:off x="3835147" y="760147"/>
          <a:ext cx="645110" cy="645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980297" y="760147"/>
        <a:ext cx="354810" cy="485445"/>
      </dsp:txXfrm>
    </dsp:sp>
    <dsp:sp modelId="{A1F1D62E-07E2-47CF-910E-5C6C9CF11BFA}">
      <dsp:nvSpPr>
        <dsp:cNvPr id="0" name=""/>
        <dsp:cNvSpPr/>
      </dsp:nvSpPr>
      <dsp:spPr>
        <a:xfrm>
          <a:off x="4210369" y="1933076"/>
          <a:ext cx="645110" cy="645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32356"/>
            <a:satOff val="-37890"/>
            <a:lumOff val="-375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632356"/>
              <a:satOff val="-37890"/>
              <a:lumOff val="-37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355519" y="1933076"/>
        <a:ext cx="354810" cy="485445"/>
      </dsp:txXfrm>
    </dsp:sp>
    <dsp:sp modelId="{91A51308-1970-4A64-A085-B7B9C15443A2}">
      <dsp:nvSpPr>
        <dsp:cNvPr id="0" name=""/>
        <dsp:cNvSpPr/>
      </dsp:nvSpPr>
      <dsp:spPr>
        <a:xfrm>
          <a:off x="4579990" y="3106004"/>
          <a:ext cx="645110" cy="645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64713"/>
            <a:satOff val="-75780"/>
            <a:lumOff val="-751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3264713"/>
              <a:satOff val="-75780"/>
              <a:lumOff val="-75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725140" y="3106004"/>
        <a:ext cx="354810" cy="48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2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0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79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5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3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15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13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35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76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9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DOiNEdJVc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815" y="2322864"/>
            <a:ext cx="5491090" cy="2387600"/>
          </a:xfrm>
        </p:spPr>
        <p:txBody>
          <a:bodyPr anchor="b">
            <a:normAutofit/>
          </a:bodyPr>
          <a:lstStyle/>
          <a:p>
            <a:pPr algn="l"/>
            <a:r>
              <a:rPr lang="en-GB" b="1">
                <a:latin typeface="Comic Sans MS"/>
                <a:cs typeface="Calibri Light"/>
              </a:rPr>
              <a:t>Bones and skeletons</a:t>
            </a:r>
            <a:endParaRPr lang="en-US"/>
          </a:p>
        </p:txBody>
      </p:sp>
      <p:pic>
        <p:nvPicPr>
          <p:cNvPr id="6" name="Picture 5" descr="A skeleton on a blue background&#10;&#10;Description automatically generated">
            <a:extLst>
              <a:ext uri="{FF2B5EF4-FFF2-40B4-BE49-F238E27FC236}">
                <a16:creationId xmlns:a16="http://schemas.microsoft.com/office/drawing/2014/main" id="{635FE5E8-69A4-396A-8C1A-3387539F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39" y="654567"/>
            <a:ext cx="3961475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4271-605E-710A-B121-F77272B3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8" y="1051866"/>
            <a:ext cx="10515600" cy="1325563"/>
          </a:xfrm>
        </p:spPr>
        <p:txBody>
          <a:bodyPr/>
          <a:lstStyle/>
          <a:p>
            <a:r>
              <a:rPr lang="en-GB" sz="3600">
                <a:solidFill>
                  <a:srgbClr val="90C226"/>
                </a:solidFill>
                <a:latin typeface="Comic Sans MS"/>
              </a:rPr>
              <a:t>Do you know how many </a:t>
            </a:r>
            <a:r>
              <a:rPr lang="en-GB" sz="3600">
                <a:solidFill>
                  <a:srgbClr val="FF0000"/>
                </a:solidFill>
                <a:latin typeface="Comic Sans MS"/>
              </a:rPr>
              <a:t>bones</a:t>
            </a:r>
            <a:r>
              <a:rPr lang="en-GB" sz="3600">
                <a:solidFill>
                  <a:srgbClr val="90C226"/>
                </a:solidFill>
                <a:latin typeface="Comic Sans MS"/>
              </a:rPr>
              <a:t> are there in our </a:t>
            </a:r>
            <a:r>
              <a:rPr lang="en-GB" sz="3600">
                <a:solidFill>
                  <a:srgbClr val="FF0000"/>
                </a:solidFill>
                <a:latin typeface="Comic Sans MS"/>
              </a:rPr>
              <a:t>skeleton</a:t>
            </a:r>
            <a:r>
              <a:rPr lang="en-GB" sz="3600">
                <a:solidFill>
                  <a:srgbClr val="90C226"/>
                </a:solidFill>
                <a:latin typeface="Comic Sans MS"/>
              </a:rPr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9CBA-F3D7-2B91-CA84-B0B95359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78" y="2484144"/>
            <a:ext cx="10515600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solidFill>
                  <a:srgbClr val="0D6F68"/>
                </a:solidFill>
                <a:ea typeface="+mn-lt"/>
                <a:cs typeface="+mn-lt"/>
              </a:rPr>
              <a:t>A baby is born with around </a:t>
            </a:r>
            <a:r>
              <a:rPr lang="en-GB" sz="2400">
                <a:solidFill>
                  <a:srgbClr val="C00000"/>
                </a:solidFill>
                <a:ea typeface="+mn-lt"/>
                <a:cs typeface="+mn-lt"/>
              </a:rPr>
              <a:t>300</a:t>
            </a:r>
            <a:r>
              <a:rPr lang="en-GB" sz="2400">
                <a:solidFill>
                  <a:srgbClr val="0D6F68"/>
                </a:solidFill>
                <a:ea typeface="+mn-lt"/>
                <a:cs typeface="+mn-lt"/>
              </a:rPr>
              <a:t> bones and as the baby grows into an adult the bones fuse together and the number of bones an adult then has is </a:t>
            </a:r>
            <a:r>
              <a:rPr lang="en-GB" sz="2400">
                <a:solidFill>
                  <a:srgbClr val="C00000"/>
                </a:solidFill>
                <a:ea typeface="+mn-lt"/>
                <a:cs typeface="+mn-lt"/>
              </a:rPr>
              <a:t>206.</a:t>
            </a:r>
            <a:endParaRPr lang="en-GB" sz="2400">
              <a:solidFill>
                <a:srgbClr val="C00000"/>
              </a:solidFill>
            </a:endParaRPr>
          </a:p>
          <a:p>
            <a:r>
              <a:rPr lang="en-GB" sz="2400">
                <a:solidFill>
                  <a:srgbClr val="C00000"/>
                </a:solidFill>
              </a:rPr>
              <a:t>Bones are attached together through joints </a:t>
            </a:r>
          </a:p>
          <a:p>
            <a:pPr marL="0" indent="0">
              <a:buNone/>
            </a:pPr>
            <a:endParaRPr lang="en-GB" sz="2400">
              <a:solidFill>
                <a:srgbClr val="C00000"/>
              </a:solidFill>
            </a:endParaRPr>
          </a:p>
          <a:p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A8A136-8564-E7B3-ABEB-4ACF77496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9" r="-344" b="309"/>
          <a:stretch/>
        </p:blipFill>
        <p:spPr>
          <a:xfrm rot="660000">
            <a:off x="8854252" y="3526982"/>
            <a:ext cx="2752628" cy="28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4FE4-D697-73D3-9976-5CD67B44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Now let's get to know our bones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3555-E716-CA57-FB68-197AF87C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>
                <a:solidFill>
                  <a:srgbClr val="90C226"/>
                </a:solidFill>
                <a:latin typeface="Comic Sans MS"/>
              </a:rPr>
              <a:t>Put your hands on your head ……can you feel this hard bone?</a:t>
            </a:r>
          </a:p>
          <a:p>
            <a:r>
              <a:rPr lang="en-GB" sz="3600">
                <a:solidFill>
                  <a:srgbClr val="404040"/>
                </a:solidFill>
                <a:latin typeface="Comic Sans MS"/>
              </a:rPr>
              <a:t>This bone is called the </a:t>
            </a:r>
          </a:p>
          <a:p>
            <a:r>
              <a:rPr lang="en-GB" sz="6000">
                <a:solidFill>
                  <a:srgbClr val="C00000"/>
                </a:solidFill>
                <a:latin typeface="Comic Sans MS"/>
              </a:rPr>
              <a:t>Skull</a:t>
            </a:r>
            <a:r>
              <a:rPr lang="en-GB" sz="6600">
                <a:solidFill>
                  <a:srgbClr val="FF0000"/>
                </a:solidFill>
                <a:latin typeface="Comic Sans MS"/>
              </a:rPr>
              <a:t> </a:t>
            </a:r>
            <a:endParaRPr lang="en-GB" sz="3600">
              <a:solidFill>
                <a:srgbClr val="404040"/>
              </a:solidFill>
              <a:latin typeface="Comic Sans MS"/>
            </a:endParaRPr>
          </a:p>
          <a:p>
            <a:endParaRPr lang="en-GB" sz="3600">
              <a:solidFill>
                <a:srgbClr val="404040"/>
              </a:solidFill>
              <a:latin typeface="Comic Sans MS"/>
            </a:endParaRPr>
          </a:p>
          <a:p>
            <a:endParaRPr lang="en-GB" sz="3600">
              <a:solidFill>
                <a:srgbClr val="404040"/>
              </a:solidFill>
              <a:latin typeface="Comic Sans MS"/>
            </a:endParaRPr>
          </a:p>
        </p:txBody>
      </p:sp>
      <p:pic>
        <p:nvPicPr>
          <p:cNvPr id="4" name="Picture 3" descr="A skull with brain and teeth&#10;&#10;Description automatically generated">
            <a:extLst>
              <a:ext uri="{FF2B5EF4-FFF2-40B4-BE49-F238E27FC236}">
                <a16:creationId xmlns:a16="http://schemas.microsoft.com/office/drawing/2014/main" id="{E839E4C4-290F-0386-B498-81DC8689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881" y="2603175"/>
            <a:ext cx="4737570" cy="32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D1B5-2A62-6813-8B88-F7CB1795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267" y="970492"/>
            <a:ext cx="4326466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Comic Sans MS"/>
              </a:rPr>
              <a:t>But your hands on your mouth.</a:t>
            </a:r>
          </a:p>
          <a:p>
            <a:pPr marL="0" indent="0">
              <a:buNone/>
            </a:pPr>
            <a:r>
              <a:rPr lang="en-GB">
                <a:latin typeface="Comic Sans MS"/>
              </a:rPr>
              <a:t>Can you feel that moving part  </a:t>
            </a:r>
            <a:endParaRPr lang="en-US"/>
          </a:p>
          <a:p>
            <a:pPr marL="0" indent="0">
              <a:buNone/>
            </a:pPr>
            <a:r>
              <a:rPr lang="en-GB" sz="4400">
                <a:solidFill>
                  <a:srgbClr val="FF0000"/>
                </a:solidFill>
                <a:latin typeface="Comic Sans MS"/>
              </a:rPr>
              <a:t>Jawbone </a:t>
            </a:r>
            <a:endParaRPr lang="en-GB"/>
          </a:p>
          <a:p>
            <a:pPr marL="0" indent="0">
              <a:buNone/>
            </a:pPr>
            <a:endParaRPr lang="en-GB" sz="4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7F27B-06ED-271A-586E-6F2F943A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3" y="431800"/>
            <a:ext cx="3378200" cy="4504266"/>
          </a:xfrm>
          <a:prstGeom prst="rect">
            <a:avLst/>
          </a:prstGeom>
        </p:spPr>
      </p:pic>
      <p:pic>
        <p:nvPicPr>
          <p:cNvPr id="4" name="onepiece-brook">
            <a:hlinkClick r:id="" action="ppaction://media"/>
            <a:extLst>
              <a:ext uri="{FF2B5EF4-FFF2-40B4-BE49-F238E27FC236}">
                <a16:creationId xmlns:a16="http://schemas.microsoft.com/office/drawing/2014/main" id="{46CEF758-8CF3-BEB3-A183-85C32619F4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8600" y="3611034"/>
            <a:ext cx="4910666" cy="27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2B4F-808D-A2B2-CFA8-1AC365E9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3" y="405106"/>
            <a:ext cx="10515600" cy="3502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>
                <a:solidFill>
                  <a:srgbClr val="90C226"/>
                </a:solidFill>
                <a:latin typeface="Wingdings"/>
                <a:sym typeface="Wingdings"/>
              </a:rPr>
              <a:t>§</a:t>
            </a:r>
            <a:r>
              <a:rPr lang="en-GB" sz="3200">
                <a:solidFill>
                  <a:srgbClr val="404040"/>
                </a:solidFill>
                <a:latin typeface="Comic Sans MS"/>
              </a:rPr>
              <a:t>Put your hands on the sides of your chest……</a:t>
            </a:r>
            <a:endParaRPr lang="en-GB"/>
          </a:p>
          <a:p>
            <a:r>
              <a:rPr lang="en-GB" sz="3200">
                <a:solidFill>
                  <a:srgbClr val="90C226"/>
                </a:solidFill>
                <a:latin typeface="Wingdings"/>
                <a:sym typeface="Wingdings"/>
              </a:rPr>
              <a:t>§</a:t>
            </a:r>
            <a:r>
              <a:rPr lang="en-GB" sz="3200">
                <a:solidFill>
                  <a:srgbClr val="404040"/>
                </a:solidFill>
                <a:latin typeface="Comic Sans MS"/>
              </a:rPr>
              <a:t>Can you feel the hard bones?</a:t>
            </a:r>
            <a:endParaRPr lang="en-GB"/>
          </a:p>
          <a:p>
            <a:r>
              <a:rPr lang="en-GB" sz="3200">
                <a:solidFill>
                  <a:srgbClr val="90C226"/>
                </a:solidFill>
                <a:latin typeface="Wingdings"/>
                <a:sym typeface="Wingdings"/>
              </a:rPr>
              <a:t>§</a:t>
            </a:r>
            <a:r>
              <a:rPr lang="en-GB" sz="3200">
                <a:solidFill>
                  <a:srgbClr val="404040"/>
                </a:solidFill>
                <a:latin typeface="Comic Sans MS"/>
              </a:rPr>
              <a:t>This is called ………….</a:t>
            </a:r>
            <a:endParaRPr lang="en-GB"/>
          </a:p>
          <a:p>
            <a:endParaRPr lang="en-GB"/>
          </a:p>
        </p:txBody>
      </p:sp>
      <p:pic>
        <p:nvPicPr>
          <p:cNvPr id="5" name="Picture 4" descr="A cartoon of a human rib cage&#10;&#10;Description automatically generated">
            <a:extLst>
              <a:ext uri="{FF2B5EF4-FFF2-40B4-BE49-F238E27FC236}">
                <a16:creationId xmlns:a16="http://schemas.microsoft.com/office/drawing/2014/main" id="{D2B4CEE4-A55B-4DF7-5A41-E8D0C5E6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511" y="1228101"/>
            <a:ext cx="5311422" cy="4213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1202E-1EC6-4475-A3ED-EA749BEB1D17}"/>
              </a:ext>
            </a:extLst>
          </p:cNvPr>
          <p:cNvSpPr txBox="1"/>
          <p:nvPr/>
        </p:nvSpPr>
        <p:spPr>
          <a:xfrm>
            <a:off x="660401" y="2400771"/>
            <a:ext cx="344875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Comic Sans MS"/>
                <a:ea typeface="+mj-ea"/>
                <a:cs typeface="+mj-cs"/>
              </a:rPr>
              <a:t>Rib Cage</a:t>
            </a:r>
            <a:r>
              <a:rPr lang="en-US" sz="5400" b="1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3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E2C30-8F8F-27FC-F239-D5777440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But your hands on your back 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feel the hard bones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Spine or backbone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diagram of the spine and the spine&#10;&#10;Description automatically generated">
            <a:extLst>
              <a:ext uri="{FF2B5EF4-FFF2-40B4-BE49-F238E27FC236}">
                <a16:creationId xmlns:a16="http://schemas.microsoft.com/office/drawing/2014/main" id="{40733264-626B-C335-A09B-B158062D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243" y="1848291"/>
            <a:ext cx="4939504" cy="277847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4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F2F4E-6D62-85DA-419F-6011AF82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Upper Arm bone </a:t>
            </a:r>
          </a:p>
        </p:txBody>
      </p:sp>
      <p:pic>
        <p:nvPicPr>
          <p:cNvPr id="4" name="Content Placeholder 3" descr="A skeleton of a leg&#10;&#10;Description automatically generated">
            <a:extLst>
              <a:ext uri="{FF2B5EF4-FFF2-40B4-BE49-F238E27FC236}">
                <a16:creationId xmlns:a16="http://schemas.microsoft.com/office/drawing/2014/main" id="{994593FF-E162-4ED9-8A1B-3F1EEB9C6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3039" y="654567"/>
            <a:ext cx="3613976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F5A94-0E24-898A-906D-D0095E90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D087C-5690-391F-BA81-32A01F1FE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" r="5546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9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6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0BC37-04FF-A09B-BE40-D03F7CA3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Thigh bone 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E904B7-E98B-1E0F-1DFE-059F6BFB0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6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2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6484C-B71C-8B07-973E-1EAE7E86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Lower leg bone </a:t>
            </a:r>
          </a:p>
        </p:txBody>
      </p:sp>
      <p:pic>
        <p:nvPicPr>
          <p:cNvPr id="4" name="Content Placeholder 3" descr="A skeleton of a leg and foot&#10;&#10;Description automatically generated">
            <a:extLst>
              <a:ext uri="{FF2B5EF4-FFF2-40B4-BE49-F238E27FC236}">
                <a16:creationId xmlns:a16="http://schemas.microsoft.com/office/drawing/2014/main" id="{1ADD7C20-76B7-BA92-A774-D7AECF0FB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2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9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9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4CFF8-28B9-09BE-29F9-06D038BF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 your books page 3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skeleton with text on it&#10;&#10;Description automatically generated">
            <a:extLst>
              <a:ext uri="{FF2B5EF4-FFF2-40B4-BE49-F238E27FC236}">
                <a16:creationId xmlns:a16="http://schemas.microsoft.com/office/drawing/2014/main" id="{21C5A4D0-5B91-07AB-7EA0-98F63C7F2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26" r="-460" b="45"/>
          <a:stretch/>
        </p:blipFill>
        <p:spPr>
          <a:xfrm>
            <a:off x="7264298" y="532244"/>
            <a:ext cx="3815298" cy="531411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C91C-C609-CED5-7F4B-63B53A82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are going to learn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30057-5E6A-F89A-2C36-585F8D84F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>
                <a:solidFill>
                  <a:srgbClr val="404040"/>
                </a:solidFill>
                <a:latin typeface="Comic Sans MS"/>
              </a:rPr>
              <a:t>Identify the </a:t>
            </a:r>
            <a:r>
              <a:rPr lang="en-GB" sz="4000">
                <a:solidFill>
                  <a:srgbClr val="FF0000"/>
                </a:solidFill>
                <a:latin typeface="Comic Sans MS"/>
              </a:rPr>
              <a:t>skeleton.</a:t>
            </a:r>
            <a:endParaRPr lang="en-GB"/>
          </a:p>
          <a:p>
            <a:r>
              <a:rPr lang="en-GB" sz="4000">
                <a:solidFill>
                  <a:srgbClr val="404040"/>
                </a:solidFill>
                <a:latin typeface="Comic Sans MS"/>
              </a:rPr>
              <a:t>Identify some of the Important </a:t>
            </a:r>
            <a:r>
              <a:rPr lang="en-GB" sz="4000">
                <a:solidFill>
                  <a:srgbClr val="FF0000"/>
                </a:solidFill>
                <a:latin typeface="Comic Sans MS"/>
              </a:rPr>
              <a:t>bones</a:t>
            </a:r>
            <a:r>
              <a:rPr lang="en-GB" sz="4000">
                <a:solidFill>
                  <a:srgbClr val="404040"/>
                </a:solidFill>
                <a:latin typeface="Comic Sans MS"/>
              </a:rPr>
              <a:t> in the human body.</a:t>
            </a:r>
            <a:endParaRPr lang="en-GB" sz="4000">
              <a:solidFill>
                <a:srgbClr val="FF0000"/>
              </a:solidFill>
              <a:latin typeface="Comic Sans MS"/>
            </a:endParaRPr>
          </a:p>
          <a:p>
            <a:endParaRPr lang="en-GB" sz="4000">
              <a:solidFill>
                <a:srgbClr val="FF0000"/>
              </a:solidFill>
              <a:latin typeface="Comic Sans MS"/>
            </a:endParaRPr>
          </a:p>
          <a:p>
            <a:pPr marL="514350" indent="-514350">
              <a:buAutoNum type="arabicPeriod"/>
            </a:pPr>
            <a:endParaRPr lang="en-GB"/>
          </a:p>
        </p:txBody>
      </p:sp>
      <p:pic>
        <p:nvPicPr>
          <p:cNvPr id="4" name="Graphic 3" descr="Skeleton outline">
            <a:extLst>
              <a:ext uri="{FF2B5EF4-FFF2-40B4-BE49-F238E27FC236}">
                <a16:creationId xmlns:a16="http://schemas.microsoft.com/office/drawing/2014/main" id="{8C0BEE8F-70C7-73E1-72F9-BE0DEAF48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2060" y="3206986"/>
            <a:ext cx="3529658" cy="35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phic 28" descr="Video camera">
            <a:extLst>
              <a:ext uri="{FF2B5EF4-FFF2-40B4-BE49-F238E27FC236}">
                <a16:creationId xmlns:a16="http://schemas.microsoft.com/office/drawing/2014/main" id="{F14EB809-8E1C-4420-6989-2637AEA77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6" name="Arc 3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25340-4573-C4C3-ED1E-EBFE3C9C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Video time </a:t>
            </a:r>
          </a:p>
        </p:txBody>
      </p:sp>
      <p:pic>
        <p:nvPicPr>
          <p:cNvPr id="7" name="Online Media 6" title="Bones | The Dr. Binocs Show | Learn Videos For Kids">
            <a:hlinkClick r:id="" action="ppaction://media"/>
            <a:extLst>
              <a:ext uri="{FF2B5EF4-FFF2-40B4-BE49-F238E27FC236}">
                <a16:creationId xmlns:a16="http://schemas.microsoft.com/office/drawing/2014/main" id="{F09A6EA2-F611-6738-D814-B770A577FD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2063" y="1773502"/>
            <a:ext cx="5616221" cy="3758259"/>
          </a:xfrm>
        </p:spPr>
      </p:pic>
    </p:spTree>
    <p:extLst>
      <p:ext uri="{BB962C8B-B14F-4D97-AF65-F5344CB8AC3E}">
        <p14:creationId xmlns:p14="http://schemas.microsoft.com/office/powerpoint/2010/main" val="2480747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A3F9DB-B144-47A4-9DB2-706C3908B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3D9A74CD-249A-437B-A289-413676038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ace between four rabbits and one tortoise and the tortoise is on the lead">
            <a:extLst>
              <a:ext uri="{FF2B5EF4-FFF2-40B4-BE49-F238E27FC236}">
                <a16:creationId xmlns:a16="http://schemas.microsoft.com/office/drawing/2014/main" id="{40561BFF-F217-A9F4-241F-D92D0B4A8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898" r="-2" b="1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8A03D-6E15-32BD-EED8-C35BBE41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/>
              <a:t>Questions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C1EB-D4DF-2CBE-C697-A6744F4A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rgbClr val="FFFFFF"/>
                </a:solidFill>
                <a:ea typeface="+mn-lt"/>
                <a:cs typeface="+mn-lt"/>
              </a:rPr>
              <a:t>1 What are skeletons made of? </a:t>
            </a:r>
            <a:endParaRPr lang="en-US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  <a:ea typeface="+mn-lt"/>
                <a:cs typeface="+mn-lt"/>
              </a:rPr>
              <a:t>2 Why must skeletons be hard and strong? </a:t>
            </a:r>
          </a:p>
          <a:p>
            <a:r>
              <a:rPr lang="en-GB">
                <a:solidFill>
                  <a:srgbClr val="FFFFFF"/>
                </a:solidFill>
                <a:ea typeface="+mn-lt"/>
                <a:cs typeface="+mn-lt"/>
              </a:rPr>
              <a:t>3 Why do you think the bones of your skeleton are different sizes and shapes? </a:t>
            </a:r>
          </a:p>
          <a:p>
            <a:r>
              <a:rPr lang="en-GB">
                <a:solidFill>
                  <a:srgbClr val="FFFFFF"/>
                </a:solidFill>
                <a:ea typeface="+mn-lt"/>
                <a:cs typeface="+mn-lt"/>
              </a:rPr>
              <a:t>4 Bones are not very heavy. How do you think this helps animals?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98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CAFD1-DBF8-F025-68E6-214A0D58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>
                <a:ea typeface="+mj-lt"/>
                <a:cs typeface="+mj-lt"/>
              </a:rPr>
              <a:t>A model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1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8D0A-E35A-070E-64F9-E81163A2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>
                <a:ea typeface="+mn-lt"/>
                <a:cs typeface="+mn-lt"/>
              </a:rPr>
              <a:t>helps us understand how something works or see what something looks like that we cannot see in real life. Work with a partner to make a model of a skeleton.</a:t>
            </a:r>
            <a:endParaRPr lang="en-GB" sz="2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aphic 32" descr="Light Bulb and Gear">
            <a:extLst>
              <a:ext uri="{FF2B5EF4-FFF2-40B4-BE49-F238E27FC236}">
                <a16:creationId xmlns:a16="http://schemas.microsoft.com/office/drawing/2014/main" id="{C940C830-C2CD-1EA7-B538-E093304A8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4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0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0FE78-56DB-83EE-506C-89B679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New vocabulary for this lesson: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839F-FB85-7F12-4EA8-77C543BF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704" y="764436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latin typeface="Comic Sans MS"/>
              </a:rPr>
              <a:t>Bones</a:t>
            </a:r>
            <a:endParaRPr lang="en-GB"/>
          </a:p>
          <a:p>
            <a:r>
              <a:rPr lang="en-GB" b="1">
                <a:latin typeface="Comic Sans MS"/>
              </a:rPr>
              <a:t>Frame</a:t>
            </a:r>
            <a:endParaRPr lang="en-GB"/>
          </a:p>
          <a:p>
            <a:r>
              <a:rPr lang="en-GB" b="1">
                <a:latin typeface="Comic Sans MS"/>
              </a:rPr>
              <a:t>Skeleton</a:t>
            </a:r>
            <a:endParaRPr lang="en-GB"/>
          </a:p>
          <a:p>
            <a:r>
              <a:rPr lang="en-GB" b="1">
                <a:latin typeface="Comic Sans MS"/>
              </a:rPr>
              <a:t>Skull</a:t>
            </a:r>
            <a:endParaRPr lang="en-GB"/>
          </a:p>
          <a:p>
            <a:r>
              <a:rPr lang="en-GB" b="1">
                <a:latin typeface="Comic Sans MS"/>
              </a:rPr>
              <a:t>Jaw</a:t>
            </a:r>
            <a:endParaRPr lang="en-GB"/>
          </a:p>
          <a:p>
            <a:r>
              <a:rPr lang="en-GB" b="1">
                <a:latin typeface="Comic Sans MS"/>
              </a:rPr>
              <a:t>Rib cage </a:t>
            </a:r>
            <a:endParaRPr lang="en-GB"/>
          </a:p>
          <a:p>
            <a:r>
              <a:rPr lang="en-GB" b="1">
                <a:latin typeface="Comic Sans MS"/>
              </a:rPr>
              <a:t>Hip</a:t>
            </a:r>
            <a:endParaRPr lang="en-GB"/>
          </a:p>
          <a:p>
            <a:r>
              <a:rPr lang="en-GB" b="1">
                <a:latin typeface="Comic Sans MS"/>
              </a:rPr>
              <a:t>Spine</a:t>
            </a:r>
            <a:endParaRPr lang="en-GB"/>
          </a:p>
          <a:p>
            <a:r>
              <a:rPr lang="en-GB" b="1">
                <a:latin typeface="Comic Sans MS"/>
              </a:rPr>
              <a:t>model</a:t>
            </a:r>
            <a:endParaRPr lang="en-GB"/>
          </a:p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3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C3D5C55-007B-7458-482A-E3FFF929C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778098"/>
              </p:ext>
            </p:extLst>
          </p:nvPr>
        </p:nvGraphicFramePr>
        <p:xfrm>
          <a:off x="160866" y="1129477"/>
          <a:ext cx="5600323" cy="451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9" name="Picture 88" descr="A bone with a broken bone&#10;&#10;Description automatically generated">
            <a:extLst>
              <a:ext uri="{FF2B5EF4-FFF2-40B4-BE49-F238E27FC236}">
                <a16:creationId xmlns:a16="http://schemas.microsoft.com/office/drawing/2014/main" id="{9D25F8B0-0E65-2E43-09AE-BDB274A09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919" y="1374537"/>
            <a:ext cx="4041421" cy="3196406"/>
          </a:xfrm>
          <a:prstGeom prst="rect">
            <a:avLst/>
          </a:prstGeom>
        </p:spPr>
      </p:pic>
      <p:pic>
        <p:nvPicPr>
          <p:cNvPr id="154" name="Picture 153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FBBFBD35-ED3D-4A05-4E1C-043F584ED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030" y="4532369"/>
            <a:ext cx="2743200" cy="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6F9AD-9AE8-ADD3-C445-FE0E137B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658234"/>
            <a:ext cx="5458838" cy="1325563"/>
          </a:xfrm>
        </p:spPr>
        <p:txBody>
          <a:bodyPr>
            <a:normAutofit/>
          </a:bodyPr>
          <a:lstStyle/>
          <a:p>
            <a:r>
              <a:rPr lang="en-GB"/>
              <a:t>Bones are hard and strong 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one with a broken bone&#10;&#10;Description automatically generated">
            <a:extLst>
              <a:ext uri="{FF2B5EF4-FFF2-40B4-BE49-F238E27FC236}">
                <a16:creationId xmlns:a16="http://schemas.microsoft.com/office/drawing/2014/main" id="{4781931A-50A2-D72D-B70F-8C9BAD55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451091"/>
            <a:ext cx="4777381" cy="37860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363F-BB42-9329-FD94-E3DDA71D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637578" cy="19065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So, does animals have bones as humans do?</a:t>
            </a:r>
            <a:endParaRPr lang="en-US" sz="2400"/>
          </a:p>
          <a:p>
            <a:pPr marL="0" indent="0">
              <a:buNone/>
            </a:pPr>
            <a:r>
              <a:rPr lang="en-GB" sz="2400"/>
              <a:t>                     Yes, they do</a:t>
            </a:r>
            <a:endParaRPr lang="en-GB"/>
          </a:p>
          <a:p>
            <a:pPr marL="0" indent="0">
              <a:buNone/>
            </a:pPr>
            <a:r>
              <a:rPr lang="en-GB" sz="2400"/>
              <a:t>Can you tell me a name of one animal ?</a:t>
            </a:r>
          </a:p>
          <a:p>
            <a:pPr marL="0" indent="0">
              <a:buNone/>
            </a:pPr>
            <a:endParaRPr lang="en-GB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2849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DCB3D-C337-F5DC-BE5E-8069B111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omic Sans MS"/>
              </a:rPr>
              <a:t>Guess what type of animal does each picture represent?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fish skeleton with a fish eye&#10;&#10;Description automatically generated">
            <a:extLst>
              <a:ext uri="{FF2B5EF4-FFF2-40B4-BE49-F238E27FC236}">
                <a16:creationId xmlns:a16="http://schemas.microsoft.com/office/drawing/2014/main" id="{A7356A8E-0F01-5DE1-978F-A07B39B5F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422" y="1535465"/>
            <a:ext cx="2018713" cy="1999663"/>
          </a:xfrm>
        </p:spPr>
      </p:pic>
      <p:pic>
        <p:nvPicPr>
          <p:cNvPr id="9" name="Picture 8" descr="A black and white image of a cat skeleton&#10;&#10;Description automatically generated">
            <a:extLst>
              <a:ext uri="{FF2B5EF4-FFF2-40B4-BE49-F238E27FC236}">
                <a16:creationId xmlns:a16="http://schemas.microsoft.com/office/drawing/2014/main" id="{F11B0625-8505-3FBD-54AB-A1B354F9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548" y="1236515"/>
            <a:ext cx="2122312" cy="2296526"/>
          </a:xfrm>
          <a:prstGeom prst="rect">
            <a:avLst/>
          </a:prstGeom>
        </p:spPr>
      </p:pic>
      <p:pic>
        <p:nvPicPr>
          <p:cNvPr id="11" name="Picture 10" descr="A drawing of an elephant skeleton&#10;&#10;Description automatically generated">
            <a:extLst>
              <a:ext uri="{FF2B5EF4-FFF2-40B4-BE49-F238E27FC236}">
                <a16:creationId xmlns:a16="http://schemas.microsoft.com/office/drawing/2014/main" id="{86273C03-61D2-44B6-B202-3C6BAD867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15" y="3445924"/>
            <a:ext cx="2272830" cy="1922893"/>
          </a:xfrm>
          <a:prstGeom prst="rect">
            <a:avLst/>
          </a:prstGeom>
        </p:spPr>
      </p:pic>
      <p:pic>
        <p:nvPicPr>
          <p:cNvPr id="13" name="Picture 12" descr="A skeleton of a dinosaur&#10;&#10;Description automatically generated">
            <a:extLst>
              <a:ext uri="{FF2B5EF4-FFF2-40B4-BE49-F238E27FC236}">
                <a16:creationId xmlns:a16="http://schemas.microsoft.com/office/drawing/2014/main" id="{6B929566-41FF-02B8-65CA-F134CB56F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956" y="1720449"/>
            <a:ext cx="2743200" cy="1723768"/>
          </a:xfrm>
          <a:prstGeom prst="rect">
            <a:avLst/>
          </a:prstGeom>
        </p:spPr>
      </p:pic>
      <p:pic>
        <p:nvPicPr>
          <p:cNvPr id="14" name="Picture 13" descr="A cartoon of a skeleton&#10;&#10;Description automatically generated">
            <a:extLst>
              <a:ext uri="{FF2B5EF4-FFF2-40B4-BE49-F238E27FC236}">
                <a16:creationId xmlns:a16="http://schemas.microsoft.com/office/drawing/2014/main" id="{A4A0BADE-08B6-C5FA-7B59-47106BAA9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770" y="3753678"/>
            <a:ext cx="2131719" cy="1862421"/>
          </a:xfrm>
          <a:prstGeom prst="rect">
            <a:avLst/>
          </a:prstGeom>
        </p:spPr>
      </p:pic>
      <p:pic>
        <p:nvPicPr>
          <p:cNvPr id="15" name="Picture 14" descr="A black frog with its legs and eyes&#10;&#10;Description automatically generated">
            <a:extLst>
              <a:ext uri="{FF2B5EF4-FFF2-40B4-BE49-F238E27FC236}">
                <a16:creationId xmlns:a16="http://schemas.microsoft.com/office/drawing/2014/main" id="{E96679F2-A100-1A57-0A11-DF6BDF192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363" y="3874952"/>
            <a:ext cx="2084682" cy="14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keleton on a blue background&#10;&#10;Description automatically generated">
            <a:extLst>
              <a:ext uri="{FF2B5EF4-FFF2-40B4-BE49-F238E27FC236}">
                <a16:creationId xmlns:a16="http://schemas.microsoft.com/office/drawing/2014/main" id="{3808946E-0185-E333-659D-A4780F7DE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E087-1864-BFD0-D399-456237A0F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70" y="1906118"/>
            <a:ext cx="6304743" cy="45959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omic Sans MS"/>
              </a:rPr>
              <a:t>People and many animals have </a:t>
            </a:r>
            <a:r>
              <a:rPr lang="en-GB">
                <a:solidFill>
                  <a:srgbClr val="C00000"/>
                </a:solidFill>
                <a:latin typeface="Comic Sans MS"/>
              </a:rPr>
              <a:t>bones</a:t>
            </a:r>
            <a:r>
              <a:rPr lang="en-GB">
                <a:solidFill>
                  <a:schemeClr val="accent1"/>
                </a:solidFill>
                <a:latin typeface="Comic Sans MS"/>
              </a:rPr>
              <a:t> </a:t>
            </a:r>
            <a:r>
              <a:rPr lang="en-GB">
                <a:latin typeface="Comic Sans MS"/>
              </a:rPr>
              <a:t>inside their bodies.</a:t>
            </a:r>
            <a:endParaRPr lang="en-GB"/>
          </a:p>
          <a:p>
            <a:r>
              <a:rPr lang="en-GB">
                <a:latin typeface="Comic Sans MS"/>
              </a:rPr>
              <a:t>These bones are joined together to form a</a:t>
            </a:r>
          </a:p>
          <a:p>
            <a:pPr marL="0" indent="0">
              <a:buNone/>
            </a:pPr>
            <a:r>
              <a:rPr lang="en-GB" sz="320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                    skeleton</a:t>
            </a:r>
            <a:r>
              <a:rPr lang="en-GB" sz="3200">
                <a:latin typeface="Comic Sans MS"/>
              </a:rPr>
              <a:t>.</a:t>
            </a:r>
            <a:endParaRPr lang="en-GB" sz="3200"/>
          </a:p>
          <a:p>
            <a:endParaRPr lang="en-GB">
              <a:latin typeface="Comic Sans MS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682C6-122C-CB56-C35F-79F3E94A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75"/>
            <a:ext cx="5120561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Comic Sans MS"/>
              </a:rPr>
              <a:t>Skeleton is a strong frame that supports our body from the inside </a:t>
            </a:r>
            <a:endParaRPr lang="en-US" sz="2800"/>
          </a:p>
          <a:p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9009-6323-B5EB-25FF-677DCF8D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>
                <a:latin typeface="Wingdings"/>
                <a:sym typeface="Wingdings"/>
              </a:rPr>
              <a:t>§</a:t>
            </a:r>
            <a:r>
              <a:rPr lang="en-GB" sz="2400">
                <a:latin typeface="Comic Sans MS"/>
              </a:rPr>
              <a:t>These are pictures of a nice family instead of keeping them in a drawer where no one can see, they put them in picture frames to hold them up to enjoy seeing them whenever you pass through .</a:t>
            </a:r>
            <a:endParaRPr lang="en-GB" sz="2400"/>
          </a:p>
          <a:p>
            <a:r>
              <a:rPr lang="en-GB" sz="2400">
                <a:latin typeface="Wingdings"/>
                <a:sym typeface="Wingdings"/>
              </a:rPr>
              <a:t>§</a:t>
            </a:r>
            <a:r>
              <a:rPr lang="en-GB" sz="2400">
                <a:latin typeface="Comic Sans MS"/>
              </a:rPr>
              <a:t>This is exactly what our skeleton does to our body it holds it up.</a:t>
            </a:r>
            <a:endParaRPr lang="en-GB" sz="2400"/>
          </a:p>
          <a:p>
            <a:endParaRPr lang="en-GB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ictures on a dresser&#10;&#10;Description automatically generated">
            <a:extLst>
              <a:ext uri="{FF2B5EF4-FFF2-40B4-BE49-F238E27FC236}">
                <a16:creationId xmlns:a16="http://schemas.microsoft.com/office/drawing/2014/main" id="{68DE2718-41B8-4EB9-91C6-C04ACFA5C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8" r="26271" b="1"/>
          <a:stretch/>
        </p:blipFill>
        <p:spPr>
          <a:xfrm>
            <a:off x="8098814" y="2962914"/>
            <a:ext cx="4046149" cy="389508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wo love hearts on a shelf">
            <a:extLst>
              <a:ext uri="{FF2B5EF4-FFF2-40B4-BE49-F238E27FC236}">
                <a16:creationId xmlns:a16="http://schemas.microsoft.com/office/drawing/2014/main" id="{0FCBF006-60C3-AE86-9E71-063C5D0F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756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artoon baby on a float&#10;&#10;Description automatically generated">
            <a:extLst>
              <a:ext uri="{FF2B5EF4-FFF2-40B4-BE49-F238E27FC236}">
                <a16:creationId xmlns:a16="http://schemas.microsoft.com/office/drawing/2014/main" id="{62B9B6E9-FE82-B5E5-4CF3-BC0843325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711" y="687329"/>
            <a:ext cx="10257837" cy="5769444"/>
          </a:xfrm>
        </p:spPr>
      </p:pic>
    </p:spTree>
    <p:extLst>
      <p:ext uri="{BB962C8B-B14F-4D97-AF65-F5344CB8AC3E}">
        <p14:creationId xmlns:p14="http://schemas.microsoft.com/office/powerpoint/2010/main" val="339151196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ShapesVTI</vt:lpstr>
      <vt:lpstr>Bones and skeletons</vt:lpstr>
      <vt:lpstr>We are going to learn about:</vt:lpstr>
      <vt:lpstr>New vocabulary for this lesson: </vt:lpstr>
      <vt:lpstr>PowerPoint Presentation</vt:lpstr>
      <vt:lpstr>Bones are hard and strong </vt:lpstr>
      <vt:lpstr>Guess what type of animal does each picture represent?</vt:lpstr>
      <vt:lpstr>PowerPoint Presentation</vt:lpstr>
      <vt:lpstr>Skeleton is a strong frame that supports our body from the inside  </vt:lpstr>
      <vt:lpstr>PowerPoint Presentation</vt:lpstr>
      <vt:lpstr>Do you know how many bones are there in our skeleton?</vt:lpstr>
      <vt:lpstr>Now let's get to know our bones </vt:lpstr>
      <vt:lpstr>PowerPoint Presentation</vt:lpstr>
      <vt:lpstr>PowerPoint Presentation</vt:lpstr>
      <vt:lpstr>But your hands on your back  Can you feel the hard bones Spine or backbone</vt:lpstr>
      <vt:lpstr> Upper Arm bone </vt:lpstr>
      <vt:lpstr>hips</vt:lpstr>
      <vt:lpstr>Thigh bone </vt:lpstr>
      <vt:lpstr>Lower leg bone </vt:lpstr>
      <vt:lpstr>Open your books page 3</vt:lpstr>
      <vt:lpstr>Video time </vt:lpstr>
      <vt:lpstr>Questions  </vt:lpstr>
      <vt:lpstr>A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2023-08-25T15:12:07Z</dcterms:created>
  <dcterms:modified xsi:type="dcterms:W3CDTF">2023-08-25T17:21:10Z</dcterms:modified>
</cp:coreProperties>
</file>