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sldIdLst>
    <p:sldId id="290" r:id="rId3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40" r:id="rId23"/>
    <p:sldId id="339" r:id="rId24"/>
    <p:sldId id="341" r:id="rId25"/>
    <p:sldId id="343" r:id="rId26"/>
    <p:sldId id="345" r:id="rId27"/>
    <p:sldId id="347" r:id="rId28"/>
    <p:sldId id="348" r:id="rId29"/>
    <p:sldId id="349" r:id="rId30"/>
    <p:sldId id="355" r:id="rId3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SassoonPrimaryInfan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CFF"/>
    <a:srgbClr val="0000FF"/>
    <a:srgbClr val="9900CC"/>
    <a:srgbClr val="FF0066"/>
    <a:srgbClr val="CC0000"/>
    <a:srgbClr val="CC6600"/>
    <a:srgbClr val="990099"/>
    <a:srgbClr val="00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9" autoAdjust="0"/>
    <p:restoredTop sz="94697" autoAdjust="0"/>
  </p:normalViewPr>
  <p:slideViewPr>
    <p:cSldViewPr>
      <p:cViewPr>
        <p:scale>
          <a:sx n="66" d="100"/>
          <a:sy n="66" d="100"/>
        </p:scale>
        <p:origin x="-1398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26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noProof="0" smtClean="0"/>
              <a:t>Click to edit Master text styles</a:t>
            </a:r>
            <a:endParaRPr lang="en-GB" noProof="0" smtClean="0"/>
          </a:p>
          <a:p>
            <a:pPr lvl="1"/>
            <a:r>
              <a:rPr lang="en-GB" noProof="0" smtClean="0"/>
              <a:t>Second level</a:t>
            </a:r>
            <a:endParaRPr lang="en-GB" noProof="0" smtClean="0"/>
          </a:p>
          <a:p>
            <a:pPr lvl="2"/>
            <a:r>
              <a:rPr lang="en-GB" noProof="0" smtClean="0"/>
              <a:t>Third level</a:t>
            </a:r>
            <a:endParaRPr lang="en-GB" noProof="0" smtClean="0"/>
          </a:p>
          <a:p>
            <a:pPr lvl="3"/>
            <a:r>
              <a:rPr lang="en-GB" noProof="0" smtClean="0"/>
              <a:t>Fourth level</a:t>
            </a:r>
            <a:endParaRPr lang="en-GB" noProof="0" smtClean="0"/>
          </a:p>
          <a:p>
            <a:pPr lvl="4"/>
            <a:r>
              <a:rPr lang="en-GB" noProof="0" smtClean="0"/>
              <a:t>Fifth level</a:t>
            </a:r>
            <a:endParaRPr lang="en-GB" noProof="0" smtClean="0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1DEEBCE-2D8F-4E8B-91D0-CE74361F3695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BAB28AC3-28B3-4A0D-A3D1-FA2FD63F9275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9AF20190-DEF7-442A-B232-AEEA4A695D1E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79B0F734-F9AA-486C-9AA7-E5174A98A19E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32257171-33AA-45CB-B5B1-45770D8E13E5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D84D316F-6244-4F4C-B5A2-0D4D72D6140C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E8E69426-8D01-4C88-8E33-8C66E425EE02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3CE8B2DD-976E-499C-82ED-2830FEC2AD48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8E784536-F10F-4A37-B8AC-E959E68B27D1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6179E849-78F2-4A4C-971F-38E59C6629E2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27ABADEC-36EA-4410-9551-9A84C28D6C71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78FF6BA2-6100-4991-8D5D-DA66195E78DF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B84FEF71-7D63-4074-A167-571456F1CF8C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0F4BCDDE-71A2-48DE-BBF0-3B05FD2ED412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2403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9A36F51A-463C-4CF0-9C1B-F2ED93990EA3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3427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678227B7-14E8-420D-8480-A5B1152DF518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445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49260D27-6383-4BF9-88BB-4879B795FA65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547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54B78297-1E31-4F6D-87B9-198061B4A69A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6499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69599F19-A288-4091-9ED7-564C3C0B3763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8547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8A6AAA59-B2DD-4243-89DD-7BE661178B76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0957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1D5F3FDC-74BE-4095-932A-514E7812F1DC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1D5F3FDC-74BE-4095-932A-514E7812F1DC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0BEDCAB1-60C4-451A-BDA3-5DA5AA13B2BD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6650CD95-C250-42AF-A2E4-38D4642A004B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9EBAD9D0-26B5-4731-8501-87FB98CA38F2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74B63CA8-FA91-4934-B468-60F7A6DA673C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8C13356C-49BC-4C08-88B2-062DD2732F73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83199ADF-1EC4-4061-B53B-8B7BB5C10021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fld id="{69247E5F-49D9-46C3-93C4-1738295F31BE}" type="slidenum">
              <a:rPr lang="en-GB" altLang="en-US" sz="1200" smtClean="0">
                <a:latin typeface="Times New Roman" panose="02020603050405020304" pitchFamily="18" charset="0"/>
              </a:rPr>
            </a:fld>
            <a:endParaRPr lang="en-GB" altLang="en-US" sz="1200" smtClean="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/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C62CD-6821-41E8-964A-2B00DB0D3A1C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693EF-41AF-4799-8A77-AB5720F9B4A0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0586B-F343-4D04-90EF-FB4CD92A25A7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179388" y="6372225"/>
            <a:ext cx="10144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defRPr/>
            </a:pPr>
            <a:r>
              <a:rPr lang="en-GB" sz="1800" b="1" dirty="0" smtClean="0">
                <a:solidFill>
                  <a:srgbClr val="0033CC"/>
                </a:solidFill>
              </a:rPr>
              <a:t>Phase 6</a:t>
            </a:r>
            <a:endParaRPr lang="en-GB" sz="1800" b="1" dirty="0" smtClean="0">
              <a:solidFill>
                <a:srgbClr val="0033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6062C-89CD-4E4E-A00A-A9F5FBD1AEB4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1240-BF7F-4220-9F46-42D99A256FDB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1191-93D1-4822-9FCE-53F7A910A760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FB515-0C8D-49AB-A349-64B100F9E050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EBF6-E5E1-4C4F-9762-34446037F449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1A89F-A1DB-4480-A945-106497BB1BFB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831A-D226-4B78-9D7F-260D69DABC92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C853F-3509-45D6-BCEE-82401EC05E8B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544C7-8615-4E8C-ACAF-557FD823ADA2}" type="slidenum">
              <a:rPr lang="en-GB"/>
            </a:fld>
            <a:endParaRPr lang="en-GB"/>
          </a:p>
        </p:txBody>
      </p:sp>
    </p:spTree>
  </p:cSld>
  <p:clrMapOvr>
    <a:masterClrMapping/>
  </p:clrMapOvr>
  <p:transition spd="slow" advTm="15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A5A5E9"/>
            </a:gs>
            <a:gs pos="50000">
              <a:srgbClr val="FFFFFF"/>
            </a:gs>
            <a:gs pos="100000">
              <a:srgbClr val="D2D2F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 smtClean="0"/>
              <a:t>Click to edit Master text styles</a:t>
            </a:r>
            <a:endParaRPr lang="en-GB" altLang="en-US" smtClean="0"/>
          </a:p>
          <a:p>
            <a:pPr lvl="1"/>
            <a:r>
              <a:rPr lang="en-GB" altLang="en-US" smtClean="0"/>
              <a:t>Second level</a:t>
            </a:r>
            <a:endParaRPr lang="en-GB" altLang="en-US" smtClean="0"/>
          </a:p>
          <a:p>
            <a:pPr lvl="2"/>
            <a:r>
              <a:rPr lang="en-GB" altLang="en-US" smtClean="0"/>
              <a:t>Third level</a:t>
            </a:r>
            <a:endParaRPr lang="en-GB" altLang="en-US" smtClean="0"/>
          </a:p>
          <a:p>
            <a:pPr lvl="3"/>
            <a:r>
              <a:rPr lang="en-GB" altLang="en-US" smtClean="0"/>
              <a:t>Fourth level</a:t>
            </a:r>
            <a:endParaRPr lang="en-GB" altLang="en-US" smtClean="0"/>
          </a:p>
          <a:p>
            <a:pPr lvl="4"/>
            <a:r>
              <a:rPr lang="en-GB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26419B8-77A1-44C7-B08F-DBEBA11861A1}" type="slidenum">
              <a:rPr lang="en-GB"/>
            </a:fld>
            <a:endParaRPr lang="en-GB"/>
          </a:p>
        </p:txBody>
      </p:sp>
      <p:sp>
        <p:nvSpPr>
          <p:cNvPr id="1031" name="AutoShape 7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8532813" y="6237288"/>
            <a:ext cx="431800" cy="431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7993063" y="62372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451725" y="6237288"/>
            <a:ext cx="433388" cy="43338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15000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2.xml"/><Relationship Id="rId5" Type="http://schemas.openxmlformats.org/officeDocument/2006/relationships/slide" Target="slide20.xml"/><Relationship Id="rId4" Type="http://schemas.openxmlformats.org/officeDocument/2006/relationships/image" Target="../media/image2.wmf"/><Relationship Id="rId3" Type="http://schemas.openxmlformats.org/officeDocument/2006/relationships/image" Target="../media/image1.wmf"/><Relationship Id="rId2" Type="http://schemas.openxmlformats.org/officeDocument/2006/relationships/slide" Target="slide1.xml"/><Relationship Id="rId1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549275"/>
            <a:ext cx="9144000" cy="2447925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GB" sz="7200" dirty="0" smtClean="0">
                <a:latin typeface="Comic Sans MS" panose="030F0702030302020204" pitchFamily="66" charset="0"/>
              </a:rPr>
              <a:t>Adding ‘</a:t>
            </a:r>
            <a:r>
              <a:rPr lang="en-GB" sz="7200" dirty="0" err="1" smtClean="0">
                <a:latin typeface="Comic Sans MS" panose="030F0702030302020204" pitchFamily="66" charset="0"/>
              </a:rPr>
              <a:t>ed</a:t>
            </a:r>
            <a:r>
              <a:rPr lang="en-GB" sz="7200" dirty="0" smtClean="0">
                <a:latin typeface="Comic Sans MS" panose="030F0702030302020204" pitchFamily="66" charset="0"/>
              </a:rPr>
              <a:t>’</a:t>
            </a:r>
            <a:endParaRPr lang="en-GB" sz="7200" dirty="0" smtClean="0">
              <a:latin typeface="Comic Sans MS" panose="030F0702030302020204" pitchFamily="66" charset="0"/>
            </a:endParaRPr>
          </a:p>
          <a:p>
            <a:pPr algn="ctr">
              <a:buFontTx/>
              <a:buNone/>
              <a:defRPr/>
            </a:pPr>
            <a:r>
              <a:rPr lang="en-GB" sz="4800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past tense</a:t>
            </a:r>
            <a:endParaRPr lang="en-GB" sz="4800" dirty="0" smtClean="0">
              <a:solidFill>
                <a:srgbClr val="99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308850" y="6092825"/>
            <a:ext cx="647700" cy="692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6" name="Rectangle 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3382963" y="2924175"/>
            <a:ext cx="2378075" cy="46196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1. Just add ‘</a:t>
            </a:r>
            <a:r>
              <a:rPr lang="en-GB" i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ed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’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077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047875" y="3670300"/>
            <a:ext cx="5048250" cy="46196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2. double last letter, then add ‘</a:t>
            </a:r>
            <a:r>
              <a:rPr lang="en-GB" i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ed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’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078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681288" y="5530850"/>
            <a:ext cx="3781425" cy="83026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4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. 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If the word ends in ‘y’,</a:t>
            </a:r>
            <a:endParaRPr lang="en-GB" i="1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drop the ‘y’ and add ‘</a:t>
            </a:r>
            <a:r>
              <a:rPr lang="en-GB" i="1" dirty="0" err="1">
                <a:solidFill>
                  <a:srgbClr val="0000FF"/>
                </a:solidFill>
                <a:latin typeface="Comic Sans MS" panose="030F0702030302020204" pitchFamily="66" charset="0"/>
              </a:rPr>
              <a:t>ied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’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179388" y="6053138"/>
            <a:ext cx="889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 sz="1400">
                <a:solidFill>
                  <a:srgbClr val="0033CC"/>
                </a:solidFill>
                <a:latin typeface="Comic Sans MS" panose="030F0702030302020204" pitchFamily="66" charset="0"/>
              </a:rPr>
              <a:t>DB 2012</a:t>
            </a:r>
            <a:endParaRPr lang="en-GB" altLang="en-US" sz="1400">
              <a:solidFill>
                <a:srgbClr val="0033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80" name="Picture 5" descr="j023298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1997075"/>
            <a:ext cx="1873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j023243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4363"/>
            <a:ext cx="196691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706688" y="4416425"/>
            <a:ext cx="3730625" cy="83026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6200000" scaled="1"/>
            <a:tileRect/>
          </a:gradFill>
          <a:ln w="9525">
            <a:solidFill>
              <a:schemeClr val="accent6">
                <a:lumMod val="40000"/>
                <a:lumOff val="60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3. 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If the word ends in e’,</a:t>
            </a:r>
            <a:endParaRPr lang="en-GB" i="1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just add 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‘d</a:t>
            </a:r>
            <a:r>
              <a:rPr lang="en-GB" i="1" dirty="0">
                <a:solidFill>
                  <a:srgbClr val="0000FF"/>
                </a:solidFill>
                <a:latin typeface="Comic Sans MS" panose="030F0702030302020204" pitchFamily="66" charset="0"/>
              </a:rPr>
              <a:t>’</a:t>
            </a:r>
            <a:endParaRPr lang="en-GB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rock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817110" y="980440"/>
            <a:ext cx="341249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2293" name="Picture 10" descr="j034399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231775"/>
            <a:ext cx="1655763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ask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95420" y="980440"/>
            <a:ext cx="352488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317" name="Picture 2" descr="http://www.creativeeducation.co.uk/blog/wp-content/uploads/2010/12/hands-up-color.gif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260350"/>
            <a:ext cx="16668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82295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bang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504180" y="980440"/>
            <a:ext cx="318452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341" name="Picture 6" descr="http://t3.gstatic.com/images?q=tbn:ANd9GcSZOShxpAY5krukyrzjHv7OXxuKiOv02bZ4Izp_IYHaIds9TUf1kNOyIlc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608" y="3572193"/>
            <a:ext cx="16256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land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84445" y="980440"/>
            <a:ext cx="316357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6389" name="Picture 3" descr="C:\Users\Dave\AppData\Local\Microsoft\Windows\Temporary Internet Files\Content.IE5\KAJHB6X5\MC900199066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3284855"/>
            <a:ext cx="18970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768975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hand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939790" y="980440"/>
            <a:ext cx="303339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413" name="Picture 2" descr="https://encrypted-tbn0.google.com/images?q=tbn:ANd9GcSQ4AFSesN1apL2J046p_WON0csWhzJEQ1cpXo_faUEmBw6mJSO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998" y="3500755"/>
            <a:ext cx="15049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fill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130550" y="836295"/>
            <a:ext cx="342201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437" name="Picture 2" descr="http://comps.canstockphoto.com/can-stock-photo_csp2830377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6"/>
          <a:stretch>
            <a:fillRect/>
          </a:stretch>
        </p:blipFill>
        <p:spPr bwMode="auto">
          <a:xfrm>
            <a:off x="7235825" y="115888"/>
            <a:ext cx="18335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spill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0" y="980440"/>
            <a:ext cx="283972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461" name="Picture 2" descr="Little Girl Washing the Floo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60350"/>
            <a:ext cx="1982787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fold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499610" y="980440"/>
            <a:ext cx="315595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485" name="Picture 2" descr="C:\Users\Dave\AppData\Local\Microsoft\Windows\Temporary Internet Files\Content.IE5\U3Y6V555\MC90023306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388" y="260350"/>
            <a:ext cx="17843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sulk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43755" y="979170"/>
            <a:ext cx="279146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509" name="Picture 2" descr="http://www.dreamstime.com/upset-girl-thumb19238366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76200"/>
            <a:ext cx="2057400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gulp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03800" y="1052830"/>
            <a:ext cx="248031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533" name="Picture 2" descr="http://udleditions.cast.org/indira/docs/all_about_coyotes/glossary-images/swallowed1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572193"/>
            <a:ext cx="21907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2605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jump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814695" y="1052830"/>
            <a:ext cx="303847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4101" name="Picture 6" descr="j023243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60350"/>
            <a:ext cx="1966913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like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55745" y="980440"/>
            <a:ext cx="2017713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pic>
        <p:nvPicPr>
          <p:cNvPr id="45060" name="Picture 2" descr="C:\Users\Dave\AppData\Local\Microsoft\Windows\Temporary Internet Files\Content.IE5\UG3MU0XR\MC900140775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925" y="198438"/>
            <a:ext cx="147796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hike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43755" y="1047750"/>
            <a:ext cx="2233613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  <p:pic>
        <p:nvPicPr>
          <p:cNvPr id="46085" name="Picture 3" descr="C:\Users\Dave\AppData\Local\Microsoft\Windows\Temporary Internet Files\Content.IE5\AYYIS0RO\MC90039093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82575"/>
            <a:ext cx="2320925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bake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219383" y="836295"/>
            <a:ext cx="2160587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pic>
        <p:nvPicPr>
          <p:cNvPr id="47108" name="Picture 2" descr="C:\Users\Dave\AppData\Local\Microsoft\Windows\Temporary Internet Files\Content.IE5\KAJHB6X5\MC900292032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19075"/>
            <a:ext cx="1708150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908050"/>
            <a:ext cx="5256212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wave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580063" y="980440"/>
            <a:ext cx="2376487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pic>
        <p:nvPicPr>
          <p:cNvPr id="48132" name="Picture 2" descr="C:\Users\Dave\AppData\Local\Microsoft\Windows\Temporary Internet Files\Content.IE5\UG3MU0XR\MC900232063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277813"/>
            <a:ext cx="1704975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cycle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579428" y="947420"/>
            <a:ext cx="1944687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pic>
        <p:nvPicPr>
          <p:cNvPr id="49156" name="Picture 2" descr="C:\Users\Dave\AppData\Local\Microsoft\Windows\Temporary Internet Files\Content.IE5\KAJHB6X5\MC900318754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7500"/>
            <a:ext cx="1579563" cy="307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7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CRInfant" pitchFamily="2" charset="0"/>
              </a:rPr>
              <a:t>time</a:t>
            </a:r>
            <a:endParaRPr lang="en-GB" altLang="en-US" sz="15000" smtClean="0">
              <a:latin typeface="SassoonCR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924300" y="908050"/>
            <a:ext cx="1944688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sp>
        <p:nvSpPr>
          <p:cNvPr id="51204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  <p:pic>
        <p:nvPicPr>
          <p:cNvPr id="51205" name="Picture 3" descr="C:\Users\Dave\AppData\Local\Microsoft\Windows\Temporary Internet Files\Content.IE5\AYYIS0RO\MC900250935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912938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670941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frame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659880" y="836295"/>
            <a:ext cx="1946275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sp>
        <p:nvSpPr>
          <p:cNvPr id="52228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  <p:pic>
        <p:nvPicPr>
          <p:cNvPr id="52229" name="Picture 2" descr="C:\Users\Dave\AppData\Local\Microsoft\Windows\Temporary Internet Files\Content.IE5\KAJHB6X5\MC900354265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980" y="3614738"/>
            <a:ext cx="200977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2562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line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427855" y="1052830"/>
            <a:ext cx="1946275" cy="244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  <a:latin typeface="SassoonCRInfant" pitchFamily="2" charset="0"/>
              </a:rPr>
              <a:t>d</a:t>
            </a:r>
            <a:endParaRPr lang="en-GB" altLang="en-US" sz="15000">
              <a:solidFill>
                <a:srgbClr val="9900CC"/>
              </a:solidFill>
              <a:latin typeface="SassoonCRInfant" pitchFamily="2" charset="0"/>
            </a:endParaRPr>
          </a:p>
        </p:txBody>
      </p:sp>
      <p:sp>
        <p:nvSpPr>
          <p:cNvPr id="53252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  <p:pic>
        <p:nvPicPr>
          <p:cNvPr id="53253" name="Picture 3" descr="C:\Users\Dave\AppData\Local\Microsoft\Windows\Temporary Internet Files\Content.IE5\UG3MU0XR\MC900359575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333375"/>
            <a:ext cx="24923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690245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GB" sz="15000" smtClean="0">
                <a:latin typeface="SassoonPrimaryInfant" pitchFamily="2" charset="0"/>
              </a:rPr>
              <a:t>Thank </a:t>
            </a:r>
            <a:endParaRPr lang="en-US" altLang="en-GB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619250" y="3212465"/>
            <a:ext cx="491172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GB" sz="15000">
                <a:solidFill>
                  <a:schemeClr val="tx1"/>
                </a:solidFill>
                <a:latin typeface="SassoonCRInfant" pitchFamily="2" charset="0"/>
              </a:rPr>
              <a:t> You</a:t>
            </a:r>
            <a:endParaRPr lang="en-US" altLang="en-GB" sz="15000">
              <a:solidFill>
                <a:schemeClr val="tx1"/>
              </a:solidFill>
              <a:latin typeface="SassoonCRInfant" pitchFamily="2" charset="0"/>
            </a:endParaRPr>
          </a:p>
        </p:txBody>
      </p:sp>
      <p:sp>
        <p:nvSpPr>
          <p:cNvPr id="53252" name="Rectangle 1"/>
          <p:cNvSpPr>
            <a:spLocks noChangeArrowheads="1"/>
          </p:cNvSpPr>
          <p:nvPr/>
        </p:nvSpPr>
        <p:spPr bwMode="auto">
          <a:xfrm>
            <a:off x="107950" y="188913"/>
            <a:ext cx="5472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r>
              <a:rPr lang="en-GB" altLang="en-US">
                <a:solidFill>
                  <a:srgbClr val="0000FF"/>
                </a:solidFill>
                <a:latin typeface="Comic Sans MS" panose="030F0702030302020204" pitchFamily="66" charset="0"/>
              </a:rPr>
              <a:t>3. If the word ends in ‘e’, just ‘d’.</a:t>
            </a:r>
            <a:endParaRPr lang="en-GB" altLang="en-US">
              <a:solidFill>
                <a:srgbClr val="0000FF"/>
              </a:solidFill>
            </a:endParaRPr>
          </a:p>
        </p:txBody>
      </p:sp>
      <p:pic>
        <p:nvPicPr>
          <p:cNvPr id="53253" name="Picture 3" descr="C:\Users\Dave\AppData\Local\Microsoft\Windows\Temporary Internet Files\Content.IE5\UG3MU0XR\MC900359575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333375"/>
            <a:ext cx="249237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3960813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call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067810" y="908685"/>
            <a:ext cx="340106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5125" name="Picture 2" descr="C:\Users\Dave\AppData\Local\Microsoft\Windows\Temporary Internet Files\Content.IE5\U3Y6V555\MC90023265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788" y="307975"/>
            <a:ext cx="1084262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41401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laugh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12180" y="908050"/>
            <a:ext cx="287401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9" name="Picture 5" descr="j023298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0" y="3141663"/>
            <a:ext cx="252095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634111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turn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25390" y="980440"/>
            <a:ext cx="324167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3" name="Picture 8" descr="j021293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5613"/>
            <a:ext cx="1563688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610860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want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723890" y="836295"/>
            <a:ext cx="304419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8197" name="Picture 6" descr="j023244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060700"/>
            <a:ext cx="2520950" cy="151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836295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help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787900" y="836295"/>
            <a:ext cx="3144520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9221" name="Picture 8" descr="hello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708" y="2924493"/>
            <a:ext cx="2000250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4464050" cy="2449513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sort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572000" y="908050"/>
            <a:ext cx="320865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45" name="Picture 7" descr="j0232128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90513"/>
            <a:ext cx="1881188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908050"/>
            <a:ext cx="5360035" cy="244983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5000" smtClean="0">
                <a:latin typeface="SassoonPrimaryInfant" pitchFamily="2" charset="0"/>
              </a:rPr>
              <a:t>wash</a:t>
            </a:r>
            <a:endParaRPr lang="en-GB" altLang="en-US" sz="15000" smtClean="0">
              <a:latin typeface="SassoonPrimaryInfant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723890" y="908685"/>
            <a:ext cx="3001645" cy="244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GB" altLang="en-US" sz="15000">
                <a:solidFill>
                  <a:srgbClr val="9900CC"/>
                </a:solidFill>
              </a:rPr>
              <a:t>ed</a:t>
            </a:r>
            <a:endParaRPr lang="en-GB" altLang="en-US" sz="15000">
              <a:solidFill>
                <a:srgbClr val="9900CC"/>
              </a:solidFill>
            </a:endParaRP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119063" y="260350"/>
            <a:ext cx="2071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SassoonPrimaryInfant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SassoonPrimaryInfant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SassoonPrimaryInfant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SassoonPrimaryInfant" pitchFamily="2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>
                <a:solidFill>
                  <a:schemeClr val="accent2"/>
                </a:solidFill>
                <a:latin typeface="Comic Sans MS" panose="030F0702030302020204" pitchFamily="66" charset="0"/>
              </a:rPr>
              <a:t>Just add ‘ed’</a:t>
            </a:r>
            <a:endParaRPr lang="en-GB" altLang="en-US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269" name="Picture 2" descr="C:\Users\Dave\AppData\Local\Microsoft\Windows\Temporary Internet Files\Content.IE5\U3Y6V555\MC900371340[1].wmf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84163"/>
            <a:ext cx="18129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assoonPrimaryInfant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assoonPrimaryInfant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899</Words>
  <Application>WPS Presentation</Application>
  <PresentationFormat>On-screen Show (4:3)</PresentationFormat>
  <Paragraphs>177</Paragraphs>
  <Slides>28</Slides>
  <Notes>55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9" baseType="lpstr">
      <vt:lpstr>Arial</vt:lpstr>
      <vt:lpstr>SimSun</vt:lpstr>
      <vt:lpstr>Wingdings</vt:lpstr>
      <vt:lpstr>SassoonPrimaryInfant</vt:lpstr>
      <vt:lpstr>Segoe Print</vt:lpstr>
      <vt:lpstr>Times New Roman</vt:lpstr>
      <vt:lpstr>Comic Sans MS</vt:lpstr>
      <vt:lpstr>SassoonCRInfant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Jersey Education Committee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Dave Bryant</dc:creator>
  <cp:lastModifiedBy>ann ahmed</cp:lastModifiedBy>
  <cp:revision>230</cp:revision>
  <dcterms:created xsi:type="dcterms:W3CDTF">2000-10-14T08:46:00Z</dcterms:created>
  <dcterms:modified xsi:type="dcterms:W3CDTF">2024-03-12T06:23:57Z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BB3B676D03344EC5A253E571547EFF54_13</vt:lpwstr>
  </property>
  <property fmtid="{D5CDD505-2E9C-101B-9397-08002B2CF9AE}" pid="3" name="KSOProductBuildVer">
    <vt:lpwstr>1033-12.2.0.13489</vt:lpwstr>
  </property>
</Properties>
</file>