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58" r:id="rId5"/>
    <p:sldId id="260" r:id="rId6"/>
    <p:sldId id="257" r:id="rId7"/>
    <p:sldId id="261" r:id="rId8"/>
    <p:sldId id="262" r:id="rId9"/>
    <p:sldId id="275" r:id="rId10"/>
    <p:sldId id="277" r:id="rId11"/>
    <p:sldId id="279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youtu.be/9ePpWrvOXGY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youtu.be/RMcf2f4f4aw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youtu.be/9ePpWrvOXGY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youtu.be/RMcf2f4f4aw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2F3BB-A8E9-4E4A-8446-41875618D65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CC4A18-5623-4B1E-A4CB-966BCA7D5A2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Know that things will only speed up, slowdown, or change direction when something else causes them to do so.</a:t>
          </a:r>
        </a:p>
      </dgm:t>
    </dgm:pt>
    <dgm:pt modelId="{754225A7-4ACD-4C60-AFF5-BDDA35574E15}" type="parTrans" cxnId="{6F47B78E-4CAA-4E33-913F-52DCD7EA9EFD}">
      <dgm:prSet/>
      <dgm:spPr/>
      <dgm:t>
        <a:bodyPr/>
        <a:lstStyle/>
        <a:p>
          <a:endParaRPr lang="en-US" sz="2400"/>
        </a:p>
      </dgm:t>
    </dgm:pt>
    <dgm:pt modelId="{B44AEA18-676A-4CE9-AB8D-905969E87962}" type="sibTrans" cxnId="{6F47B78E-4CAA-4E33-913F-52DCD7EA9EFD}">
      <dgm:prSet/>
      <dgm:spPr/>
      <dgm:t>
        <a:bodyPr/>
        <a:lstStyle/>
        <a:p>
          <a:endParaRPr lang="en-US" sz="2400"/>
        </a:p>
      </dgm:t>
    </dgm:pt>
    <dgm:pt modelId="{836C5B87-C930-425A-B128-ECF43AA0A4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Identify friction as a type of forces.</a:t>
          </a:r>
        </a:p>
      </dgm:t>
    </dgm:pt>
    <dgm:pt modelId="{7555FC17-6754-4DBE-A30F-38B07C6383E1}" type="parTrans" cxnId="{920EF7D7-C0EB-4F33-81F7-57903406A06B}">
      <dgm:prSet/>
      <dgm:spPr/>
      <dgm:t>
        <a:bodyPr/>
        <a:lstStyle/>
        <a:p>
          <a:endParaRPr lang="en-US" sz="2400"/>
        </a:p>
      </dgm:t>
    </dgm:pt>
    <dgm:pt modelId="{4AAB20A6-D2AF-4803-AE90-BCAF2FB0F927}" type="sibTrans" cxnId="{920EF7D7-C0EB-4F33-81F7-57903406A06B}">
      <dgm:prSet/>
      <dgm:spPr/>
      <dgm:t>
        <a:bodyPr/>
        <a:lstStyle/>
        <a:p>
          <a:endParaRPr lang="en-US" sz="2400"/>
        </a:p>
      </dgm:t>
    </dgm:pt>
    <dgm:pt modelId="{3C4D0B1D-64D2-492F-B487-7527648D9840}" type="pres">
      <dgm:prSet presAssocID="{60B2F3BB-A8E9-4E4A-8446-41875618D659}" presName="root" presStyleCnt="0">
        <dgm:presLayoutVars>
          <dgm:dir/>
          <dgm:resizeHandles val="exact"/>
        </dgm:presLayoutVars>
      </dgm:prSet>
      <dgm:spPr/>
    </dgm:pt>
    <dgm:pt modelId="{0CDD1DF9-F8AF-4A82-AD78-D16100C828DF}" type="pres">
      <dgm:prSet presAssocID="{5ACC4A18-5623-4B1E-A4CB-966BCA7D5A2B}" presName="compNode" presStyleCnt="0"/>
      <dgm:spPr/>
    </dgm:pt>
    <dgm:pt modelId="{76286066-2BEF-4F20-91A6-972D3999E15D}" type="pres">
      <dgm:prSet presAssocID="{5ACC4A18-5623-4B1E-A4CB-966BCA7D5A2B}" presName="bgRect" presStyleLbl="bgShp" presStyleIdx="0" presStyleCnt="2" custLinFactNeighborY="-13974"/>
      <dgm:spPr/>
    </dgm:pt>
    <dgm:pt modelId="{2C9D08EE-9B65-49B1-87BB-40BCD4B15D1C}" type="pres">
      <dgm:prSet presAssocID="{5ACC4A18-5623-4B1E-A4CB-966BCA7D5A2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F85046FC-1F50-4C27-AC7A-3F3B03FECA11}" type="pres">
      <dgm:prSet presAssocID="{5ACC4A18-5623-4B1E-A4CB-966BCA7D5A2B}" presName="spaceRect" presStyleCnt="0"/>
      <dgm:spPr/>
    </dgm:pt>
    <dgm:pt modelId="{F3D4D4D5-4AED-4E94-8753-B41293DCA255}" type="pres">
      <dgm:prSet presAssocID="{5ACC4A18-5623-4B1E-A4CB-966BCA7D5A2B}" presName="parTx" presStyleLbl="revTx" presStyleIdx="0" presStyleCnt="2">
        <dgm:presLayoutVars>
          <dgm:chMax val="0"/>
          <dgm:chPref val="0"/>
        </dgm:presLayoutVars>
      </dgm:prSet>
      <dgm:spPr/>
    </dgm:pt>
    <dgm:pt modelId="{E579ABA2-305F-4CB7-8D3E-461EBCDD176C}" type="pres">
      <dgm:prSet presAssocID="{B44AEA18-676A-4CE9-AB8D-905969E87962}" presName="sibTrans" presStyleCnt="0"/>
      <dgm:spPr/>
    </dgm:pt>
    <dgm:pt modelId="{D1E531EE-3C8C-40BE-A9AD-EAFDFBCAFF98}" type="pres">
      <dgm:prSet presAssocID="{836C5B87-C930-425A-B128-ECF43AA0A48A}" presName="compNode" presStyleCnt="0"/>
      <dgm:spPr/>
    </dgm:pt>
    <dgm:pt modelId="{5EBFC3F2-AAF4-49C3-81DF-52C67A8E82C5}" type="pres">
      <dgm:prSet presAssocID="{836C5B87-C930-425A-B128-ECF43AA0A48A}" presName="bgRect" presStyleLbl="bgShp" presStyleIdx="1" presStyleCnt="2" custLinFactNeighborY="55999"/>
      <dgm:spPr/>
    </dgm:pt>
    <dgm:pt modelId="{CF0E50D5-8BD4-4A05-B077-95BCA630DABE}" type="pres">
      <dgm:prSet presAssocID="{836C5B87-C930-425A-B128-ECF43AA0A48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1590BFC7-6ED7-44E8-86DD-B2ED0492BE0E}" type="pres">
      <dgm:prSet presAssocID="{836C5B87-C930-425A-B128-ECF43AA0A48A}" presName="spaceRect" presStyleCnt="0"/>
      <dgm:spPr/>
    </dgm:pt>
    <dgm:pt modelId="{E042F745-D0FF-42D9-A537-A609BD8883FA}" type="pres">
      <dgm:prSet presAssocID="{836C5B87-C930-425A-B128-ECF43AA0A48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F47B78E-4CAA-4E33-913F-52DCD7EA9EFD}" srcId="{60B2F3BB-A8E9-4E4A-8446-41875618D659}" destId="{5ACC4A18-5623-4B1E-A4CB-966BCA7D5A2B}" srcOrd="0" destOrd="0" parTransId="{754225A7-4ACD-4C60-AFF5-BDDA35574E15}" sibTransId="{B44AEA18-676A-4CE9-AB8D-905969E87962}"/>
    <dgm:cxn modelId="{55BDCBBC-F694-49AA-9B7D-5877D548D233}" type="presOf" srcId="{5ACC4A18-5623-4B1E-A4CB-966BCA7D5A2B}" destId="{F3D4D4D5-4AED-4E94-8753-B41293DCA255}" srcOrd="0" destOrd="0" presId="urn:microsoft.com/office/officeart/2018/2/layout/IconVerticalSolidList"/>
    <dgm:cxn modelId="{31C232C8-065D-4384-A3B3-F04B555EA1FD}" type="presOf" srcId="{836C5B87-C930-425A-B128-ECF43AA0A48A}" destId="{E042F745-D0FF-42D9-A537-A609BD8883FA}" srcOrd="0" destOrd="0" presId="urn:microsoft.com/office/officeart/2018/2/layout/IconVerticalSolidList"/>
    <dgm:cxn modelId="{920EF7D7-C0EB-4F33-81F7-57903406A06B}" srcId="{60B2F3BB-A8E9-4E4A-8446-41875618D659}" destId="{836C5B87-C930-425A-B128-ECF43AA0A48A}" srcOrd="1" destOrd="0" parTransId="{7555FC17-6754-4DBE-A30F-38B07C6383E1}" sibTransId="{4AAB20A6-D2AF-4803-AE90-BCAF2FB0F927}"/>
    <dgm:cxn modelId="{4796D6DF-90B1-4879-8003-2C7F75DAB603}" type="presOf" srcId="{60B2F3BB-A8E9-4E4A-8446-41875618D659}" destId="{3C4D0B1D-64D2-492F-B487-7527648D9840}" srcOrd="0" destOrd="0" presId="urn:microsoft.com/office/officeart/2018/2/layout/IconVerticalSolidList"/>
    <dgm:cxn modelId="{ABCDE649-F5FD-44F9-BE48-46D86AFB0BC7}" type="presParOf" srcId="{3C4D0B1D-64D2-492F-B487-7527648D9840}" destId="{0CDD1DF9-F8AF-4A82-AD78-D16100C828DF}" srcOrd="0" destOrd="0" presId="urn:microsoft.com/office/officeart/2018/2/layout/IconVerticalSolidList"/>
    <dgm:cxn modelId="{BAE44524-3FC5-4B6D-84BD-50FFC18D8A23}" type="presParOf" srcId="{0CDD1DF9-F8AF-4A82-AD78-D16100C828DF}" destId="{76286066-2BEF-4F20-91A6-972D3999E15D}" srcOrd="0" destOrd="0" presId="urn:microsoft.com/office/officeart/2018/2/layout/IconVerticalSolidList"/>
    <dgm:cxn modelId="{CA9775A0-406E-4641-A8C4-897754EEC26B}" type="presParOf" srcId="{0CDD1DF9-F8AF-4A82-AD78-D16100C828DF}" destId="{2C9D08EE-9B65-49B1-87BB-40BCD4B15D1C}" srcOrd="1" destOrd="0" presId="urn:microsoft.com/office/officeart/2018/2/layout/IconVerticalSolidList"/>
    <dgm:cxn modelId="{C720303C-CAFF-469E-BB0C-CDE7FDE3E40B}" type="presParOf" srcId="{0CDD1DF9-F8AF-4A82-AD78-D16100C828DF}" destId="{F85046FC-1F50-4C27-AC7A-3F3B03FECA11}" srcOrd="2" destOrd="0" presId="urn:microsoft.com/office/officeart/2018/2/layout/IconVerticalSolidList"/>
    <dgm:cxn modelId="{54B030EC-20C5-4A36-8ADC-7DE7C091CD99}" type="presParOf" srcId="{0CDD1DF9-F8AF-4A82-AD78-D16100C828DF}" destId="{F3D4D4D5-4AED-4E94-8753-B41293DCA255}" srcOrd="3" destOrd="0" presId="urn:microsoft.com/office/officeart/2018/2/layout/IconVerticalSolidList"/>
    <dgm:cxn modelId="{53D0E9DA-E463-49F4-9532-6478EFF21229}" type="presParOf" srcId="{3C4D0B1D-64D2-492F-B487-7527648D9840}" destId="{E579ABA2-305F-4CB7-8D3E-461EBCDD176C}" srcOrd="1" destOrd="0" presId="urn:microsoft.com/office/officeart/2018/2/layout/IconVerticalSolidList"/>
    <dgm:cxn modelId="{0D5F90AB-BE63-437B-8F45-011D8439B900}" type="presParOf" srcId="{3C4D0B1D-64D2-492F-B487-7527648D9840}" destId="{D1E531EE-3C8C-40BE-A9AD-EAFDFBCAFF98}" srcOrd="2" destOrd="0" presId="urn:microsoft.com/office/officeart/2018/2/layout/IconVerticalSolidList"/>
    <dgm:cxn modelId="{375FF205-17A8-41DE-96AB-31779455B0A0}" type="presParOf" srcId="{D1E531EE-3C8C-40BE-A9AD-EAFDFBCAFF98}" destId="{5EBFC3F2-AAF4-49C3-81DF-52C67A8E82C5}" srcOrd="0" destOrd="0" presId="urn:microsoft.com/office/officeart/2018/2/layout/IconVerticalSolidList"/>
    <dgm:cxn modelId="{88841C7B-BF34-4BFC-AD31-0EEFADE14807}" type="presParOf" srcId="{D1E531EE-3C8C-40BE-A9AD-EAFDFBCAFF98}" destId="{CF0E50D5-8BD4-4A05-B077-95BCA630DABE}" srcOrd="1" destOrd="0" presId="urn:microsoft.com/office/officeart/2018/2/layout/IconVerticalSolidList"/>
    <dgm:cxn modelId="{7341F8E5-F1A5-478E-BCD4-5D31BA324145}" type="presParOf" srcId="{D1E531EE-3C8C-40BE-A9AD-EAFDFBCAFF98}" destId="{1590BFC7-6ED7-44E8-86DD-B2ED0492BE0E}" srcOrd="2" destOrd="0" presId="urn:microsoft.com/office/officeart/2018/2/layout/IconVerticalSolidList"/>
    <dgm:cxn modelId="{B98CA71B-FE10-4F64-B61D-87C230B19230}" type="presParOf" srcId="{D1E531EE-3C8C-40BE-A9AD-EAFDFBCAFF98}" destId="{E042F745-D0FF-42D9-A537-A609BD8883F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8ED8EA-5A42-4C50-9727-ADA4E433839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FBD275E-DE95-4413-B07C-671B13295824}">
      <dgm:prSet/>
      <dgm:spPr/>
      <dgm:t>
        <a:bodyPr/>
        <a:lstStyle/>
        <a:p>
          <a:r>
            <a:rPr lang="en-US" b="1"/>
            <a:t>Motion and Friction for Kids | Science Lesson for Grades 3-5 | Mini-Clip</a:t>
          </a:r>
          <a:endParaRPr lang="en-US"/>
        </a:p>
      </dgm:t>
    </dgm:pt>
    <dgm:pt modelId="{CED60B22-E555-49D5-840E-1562557BDDAF}" type="parTrans" cxnId="{1CE2245C-D513-4FBA-B5A9-B50089E843B0}">
      <dgm:prSet/>
      <dgm:spPr/>
      <dgm:t>
        <a:bodyPr/>
        <a:lstStyle/>
        <a:p>
          <a:endParaRPr lang="en-US"/>
        </a:p>
      </dgm:t>
    </dgm:pt>
    <dgm:pt modelId="{73959C28-009F-4EBC-97A4-F8CF3FE5F5F0}" type="sibTrans" cxnId="{1CE2245C-D513-4FBA-B5A9-B50089E843B0}">
      <dgm:prSet/>
      <dgm:spPr/>
      <dgm:t>
        <a:bodyPr/>
        <a:lstStyle/>
        <a:p>
          <a:endParaRPr lang="en-US"/>
        </a:p>
      </dgm:t>
    </dgm:pt>
    <dgm:pt modelId="{FEC6C28A-C5F5-4DEC-8A5D-EC6E1DD2FC5D}">
      <dgm:prSet/>
      <dgm:spPr/>
      <dgm:t>
        <a:bodyPr/>
        <a:lstStyle/>
        <a:p>
          <a:r>
            <a:rPr lang="en-GB" b="0" i="0" u="sng">
              <a:hlinkClick xmlns:r="http://schemas.openxmlformats.org/officeDocument/2006/relationships" r:id="rId1"/>
            </a:rPr>
            <a:t>https://youtu.be/9ePpWrvOXGY</a:t>
          </a:r>
          <a:r>
            <a:rPr lang="en-GB"/>
            <a:t> </a:t>
          </a:r>
          <a:endParaRPr lang="en-US"/>
        </a:p>
      </dgm:t>
    </dgm:pt>
    <dgm:pt modelId="{1F489C9A-35C8-454F-9705-8B5B1F9F2526}" type="parTrans" cxnId="{0DD53E96-2FC9-47FD-86E5-8F5975EAFB4D}">
      <dgm:prSet/>
      <dgm:spPr/>
      <dgm:t>
        <a:bodyPr/>
        <a:lstStyle/>
        <a:p>
          <a:endParaRPr lang="en-US"/>
        </a:p>
      </dgm:t>
    </dgm:pt>
    <dgm:pt modelId="{A45A2A6D-4D8B-4003-AD7C-FD4EEE649ED5}" type="sibTrans" cxnId="{0DD53E96-2FC9-47FD-86E5-8F5975EAFB4D}">
      <dgm:prSet/>
      <dgm:spPr/>
      <dgm:t>
        <a:bodyPr/>
        <a:lstStyle/>
        <a:p>
          <a:endParaRPr lang="en-US"/>
        </a:p>
      </dgm:t>
    </dgm:pt>
    <dgm:pt modelId="{D416CE73-7965-47F9-98C2-917DC74F672F}" type="pres">
      <dgm:prSet presAssocID="{A68ED8EA-5A42-4C50-9727-ADA4E43383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06A963-F323-4796-93A8-5AC0DB849342}" type="pres">
      <dgm:prSet presAssocID="{BFBD275E-DE95-4413-B07C-671B13295824}" presName="hierRoot1" presStyleCnt="0"/>
      <dgm:spPr/>
    </dgm:pt>
    <dgm:pt modelId="{3769201E-BBDB-4533-9A9B-BFF2C8A62344}" type="pres">
      <dgm:prSet presAssocID="{BFBD275E-DE95-4413-B07C-671B13295824}" presName="composite" presStyleCnt="0"/>
      <dgm:spPr/>
    </dgm:pt>
    <dgm:pt modelId="{9EC6BA57-C0F2-4E42-A932-B2E370010BC5}" type="pres">
      <dgm:prSet presAssocID="{BFBD275E-DE95-4413-B07C-671B13295824}" presName="background" presStyleLbl="node0" presStyleIdx="0" presStyleCnt="2"/>
      <dgm:spPr/>
    </dgm:pt>
    <dgm:pt modelId="{EA64288A-4096-4E98-BC85-9357CB61F468}" type="pres">
      <dgm:prSet presAssocID="{BFBD275E-DE95-4413-B07C-671B13295824}" presName="text" presStyleLbl="fgAcc0" presStyleIdx="0" presStyleCnt="2">
        <dgm:presLayoutVars>
          <dgm:chPref val="3"/>
        </dgm:presLayoutVars>
      </dgm:prSet>
      <dgm:spPr/>
    </dgm:pt>
    <dgm:pt modelId="{08D26AE9-E682-4C52-A451-B2EDD276AD17}" type="pres">
      <dgm:prSet presAssocID="{BFBD275E-DE95-4413-B07C-671B13295824}" presName="hierChild2" presStyleCnt="0"/>
      <dgm:spPr/>
    </dgm:pt>
    <dgm:pt modelId="{248236A7-AFF3-454F-B1B1-B5173DEE87BF}" type="pres">
      <dgm:prSet presAssocID="{FEC6C28A-C5F5-4DEC-8A5D-EC6E1DD2FC5D}" presName="hierRoot1" presStyleCnt="0"/>
      <dgm:spPr/>
    </dgm:pt>
    <dgm:pt modelId="{FD5EC4EA-AB84-4957-8C9A-D9FE5F38E600}" type="pres">
      <dgm:prSet presAssocID="{FEC6C28A-C5F5-4DEC-8A5D-EC6E1DD2FC5D}" presName="composite" presStyleCnt="0"/>
      <dgm:spPr/>
    </dgm:pt>
    <dgm:pt modelId="{BD8B3958-FA63-422E-AD8A-78DAE6C6799F}" type="pres">
      <dgm:prSet presAssocID="{FEC6C28A-C5F5-4DEC-8A5D-EC6E1DD2FC5D}" presName="background" presStyleLbl="node0" presStyleIdx="1" presStyleCnt="2"/>
      <dgm:spPr/>
    </dgm:pt>
    <dgm:pt modelId="{7C546306-678C-4DD7-AF72-7AEB880239AE}" type="pres">
      <dgm:prSet presAssocID="{FEC6C28A-C5F5-4DEC-8A5D-EC6E1DD2FC5D}" presName="text" presStyleLbl="fgAcc0" presStyleIdx="1" presStyleCnt="2">
        <dgm:presLayoutVars>
          <dgm:chPref val="3"/>
        </dgm:presLayoutVars>
      </dgm:prSet>
      <dgm:spPr/>
    </dgm:pt>
    <dgm:pt modelId="{A1A2554C-93FA-46D4-B81A-5B90B158217F}" type="pres">
      <dgm:prSet presAssocID="{FEC6C28A-C5F5-4DEC-8A5D-EC6E1DD2FC5D}" presName="hierChild2" presStyleCnt="0"/>
      <dgm:spPr/>
    </dgm:pt>
  </dgm:ptLst>
  <dgm:cxnLst>
    <dgm:cxn modelId="{07603D04-4F2F-4D01-A518-AFFF0223D2CA}" type="presOf" srcId="{A68ED8EA-5A42-4C50-9727-ADA4E4338396}" destId="{D416CE73-7965-47F9-98C2-917DC74F672F}" srcOrd="0" destOrd="0" presId="urn:microsoft.com/office/officeart/2005/8/layout/hierarchy1"/>
    <dgm:cxn modelId="{F3029F23-B2BC-40AC-A1AD-98F45558572A}" type="presOf" srcId="{BFBD275E-DE95-4413-B07C-671B13295824}" destId="{EA64288A-4096-4E98-BC85-9357CB61F468}" srcOrd="0" destOrd="0" presId="urn:microsoft.com/office/officeart/2005/8/layout/hierarchy1"/>
    <dgm:cxn modelId="{1CE2245C-D513-4FBA-B5A9-B50089E843B0}" srcId="{A68ED8EA-5A42-4C50-9727-ADA4E4338396}" destId="{BFBD275E-DE95-4413-B07C-671B13295824}" srcOrd="0" destOrd="0" parTransId="{CED60B22-E555-49D5-840E-1562557BDDAF}" sibTransId="{73959C28-009F-4EBC-97A4-F8CF3FE5F5F0}"/>
    <dgm:cxn modelId="{9D5B3E67-B942-4711-AF60-1303A0125B35}" type="presOf" srcId="{FEC6C28A-C5F5-4DEC-8A5D-EC6E1DD2FC5D}" destId="{7C546306-678C-4DD7-AF72-7AEB880239AE}" srcOrd="0" destOrd="0" presId="urn:microsoft.com/office/officeart/2005/8/layout/hierarchy1"/>
    <dgm:cxn modelId="{0DD53E96-2FC9-47FD-86E5-8F5975EAFB4D}" srcId="{A68ED8EA-5A42-4C50-9727-ADA4E4338396}" destId="{FEC6C28A-C5F5-4DEC-8A5D-EC6E1DD2FC5D}" srcOrd="1" destOrd="0" parTransId="{1F489C9A-35C8-454F-9705-8B5B1F9F2526}" sibTransId="{A45A2A6D-4D8B-4003-AD7C-FD4EEE649ED5}"/>
    <dgm:cxn modelId="{06614BF8-CB3C-4CD0-8F69-E502A47FA64E}" type="presParOf" srcId="{D416CE73-7965-47F9-98C2-917DC74F672F}" destId="{FF06A963-F323-4796-93A8-5AC0DB849342}" srcOrd="0" destOrd="0" presId="urn:microsoft.com/office/officeart/2005/8/layout/hierarchy1"/>
    <dgm:cxn modelId="{DBBB0976-81D5-405C-BDD2-5D0834968799}" type="presParOf" srcId="{FF06A963-F323-4796-93A8-5AC0DB849342}" destId="{3769201E-BBDB-4533-9A9B-BFF2C8A62344}" srcOrd="0" destOrd="0" presId="urn:microsoft.com/office/officeart/2005/8/layout/hierarchy1"/>
    <dgm:cxn modelId="{D5AEE430-BF73-4EF8-9178-17EF513BEE7A}" type="presParOf" srcId="{3769201E-BBDB-4533-9A9B-BFF2C8A62344}" destId="{9EC6BA57-C0F2-4E42-A932-B2E370010BC5}" srcOrd="0" destOrd="0" presId="urn:microsoft.com/office/officeart/2005/8/layout/hierarchy1"/>
    <dgm:cxn modelId="{A1B055EB-21C0-4BDA-9E6C-5DE4591BB68B}" type="presParOf" srcId="{3769201E-BBDB-4533-9A9B-BFF2C8A62344}" destId="{EA64288A-4096-4E98-BC85-9357CB61F468}" srcOrd="1" destOrd="0" presId="urn:microsoft.com/office/officeart/2005/8/layout/hierarchy1"/>
    <dgm:cxn modelId="{0B8FAE26-A7F3-43D9-8F73-4485F0E92D94}" type="presParOf" srcId="{FF06A963-F323-4796-93A8-5AC0DB849342}" destId="{08D26AE9-E682-4C52-A451-B2EDD276AD17}" srcOrd="1" destOrd="0" presId="urn:microsoft.com/office/officeart/2005/8/layout/hierarchy1"/>
    <dgm:cxn modelId="{B980F568-ABD6-43FD-99DA-82D20E4142CF}" type="presParOf" srcId="{D416CE73-7965-47F9-98C2-917DC74F672F}" destId="{248236A7-AFF3-454F-B1B1-B5173DEE87BF}" srcOrd="1" destOrd="0" presId="urn:microsoft.com/office/officeart/2005/8/layout/hierarchy1"/>
    <dgm:cxn modelId="{656E6A41-296F-42EC-A332-3B94A7FA56A3}" type="presParOf" srcId="{248236A7-AFF3-454F-B1B1-B5173DEE87BF}" destId="{FD5EC4EA-AB84-4957-8C9A-D9FE5F38E600}" srcOrd="0" destOrd="0" presId="urn:microsoft.com/office/officeart/2005/8/layout/hierarchy1"/>
    <dgm:cxn modelId="{B3326917-2249-4A6A-B7C5-CC425BEB07D9}" type="presParOf" srcId="{FD5EC4EA-AB84-4957-8C9A-D9FE5F38E600}" destId="{BD8B3958-FA63-422E-AD8A-78DAE6C6799F}" srcOrd="0" destOrd="0" presId="urn:microsoft.com/office/officeart/2005/8/layout/hierarchy1"/>
    <dgm:cxn modelId="{30592EA6-EDB0-4F8F-BDA9-3C2DD6D3BA54}" type="presParOf" srcId="{FD5EC4EA-AB84-4957-8C9A-D9FE5F38E600}" destId="{7C546306-678C-4DD7-AF72-7AEB880239AE}" srcOrd="1" destOrd="0" presId="urn:microsoft.com/office/officeart/2005/8/layout/hierarchy1"/>
    <dgm:cxn modelId="{454805C9-CEE0-4627-A540-2740E868A729}" type="presParOf" srcId="{248236A7-AFF3-454F-B1B1-B5173DEE87BF}" destId="{A1A2554C-93FA-46D4-B81A-5B90B15821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353129-9FA6-4474-A6AF-2B5F65A0670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0C73863-8D65-4DC9-9CBB-58F372B57DE2}">
      <dgm:prSet/>
      <dgm:spPr/>
      <dgm:t>
        <a:bodyPr/>
        <a:lstStyle/>
        <a:p>
          <a:r>
            <a:rPr lang="en-GB" b="1" i="0"/>
            <a:t>Friction | Class 8 | Science | Physics | CBSE | ICSE | FREE Tutoria</a:t>
          </a:r>
          <a:endParaRPr lang="en-US"/>
        </a:p>
      </dgm:t>
    </dgm:pt>
    <dgm:pt modelId="{CB021FFF-BEC4-4846-A2ED-84875EB3A02B}" type="parTrans" cxnId="{0671C0FC-18F8-4A8A-8EA2-36B8133ED4B9}">
      <dgm:prSet/>
      <dgm:spPr/>
      <dgm:t>
        <a:bodyPr/>
        <a:lstStyle/>
        <a:p>
          <a:endParaRPr lang="en-US"/>
        </a:p>
      </dgm:t>
    </dgm:pt>
    <dgm:pt modelId="{5755ACF4-9D42-4661-A0A0-B9479FB6FEE8}" type="sibTrans" cxnId="{0671C0FC-18F8-4A8A-8EA2-36B8133ED4B9}">
      <dgm:prSet/>
      <dgm:spPr/>
      <dgm:t>
        <a:bodyPr/>
        <a:lstStyle/>
        <a:p>
          <a:endParaRPr lang="en-US"/>
        </a:p>
      </dgm:t>
    </dgm:pt>
    <dgm:pt modelId="{36DA20CC-A85D-4109-A4A8-679C907A5A71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https://youtu.be/RMcf2f4f4aw</a:t>
          </a:r>
          <a:r>
            <a:rPr lang="en-GB"/>
            <a:t> </a:t>
          </a:r>
          <a:endParaRPr lang="en-US"/>
        </a:p>
      </dgm:t>
    </dgm:pt>
    <dgm:pt modelId="{28E88F07-3A1A-4CF2-9B38-356F84D92CA2}" type="parTrans" cxnId="{B4E31946-0D34-47E9-99B0-2D3F3D40A270}">
      <dgm:prSet/>
      <dgm:spPr/>
      <dgm:t>
        <a:bodyPr/>
        <a:lstStyle/>
        <a:p>
          <a:endParaRPr lang="en-US"/>
        </a:p>
      </dgm:t>
    </dgm:pt>
    <dgm:pt modelId="{D8BA1B27-74A5-4716-89DD-5639B672DF48}" type="sibTrans" cxnId="{B4E31946-0D34-47E9-99B0-2D3F3D40A270}">
      <dgm:prSet/>
      <dgm:spPr/>
      <dgm:t>
        <a:bodyPr/>
        <a:lstStyle/>
        <a:p>
          <a:endParaRPr lang="en-US"/>
        </a:p>
      </dgm:t>
    </dgm:pt>
    <dgm:pt modelId="{59E8FF01-3A08-4C9E-A029-F898AF668BDE}" type="pres">
      <dgm:prSet presAssocID="{EF353129-9FA6-4474-A6AF-2B5F65A067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B61CD1F-B208-4CFA-8D30-8E1581682862}" type="pres">
      <dgm:prSet presAssocID="{40C73863-8D65-4DC9-9CBB-58F372B57DE2}" presName="hierRoot1" presStyleCnt="0"/>
      <dgm:spPr/>
    </dgm:pt>
    <dgm:pt modelId="{81468A99-DA09-4881-8B12-80B36F12D9E3}" type="pres">
      <dgm:prSet presAssocID="{40C73863-8D65-4DC9-9CBB-58F372B57DE2}" presName="composite" presStyleCnt="0"/>
      <dgm:spPr/>
    </dgm:pt>
    <dgm:pt modelId="{8FCD6E72-DD83-4829-8471-D50B792504D8}" type="pres">
      <dgm:prSet presAssocID="{40C73863-8D65-4DC9-9CBB-58F372B57DE2}" presName="background" presStyleLbl="node0" presStyleIdx="0" presStyleCnt="2"/>
      <dgm:spPr/>
    </dgm:pt>
    <dgm:pt modelId="{60A46B32-6FBE-47AE-A6D0-03B9E47F2E0E}" type="pres">
      <dgm:prSet presAssocID="{40C73863-8D65-4DC9-9CBB-58F372B57DE2}" presName="text" presStyleLbl="fgAcc0" presStyleIdx="0" presStyleCnt="2">
        <dgm:presLayoutVars>
          <dgm:chPref val="3"/>
        </dgm:presLayoutVars>
      </dgm:prSet>
      <dgm:spPr/>
    </dgm:pt>
    <dgm:pt modelId="{55808FF9-36CE-49CD-8E41-433302299045}" type="pres">
      <dgm:prSet presAssocID="{40C73863-8D65-4DC9-9CBB-58F372B57DE2}" presName="hierChild2" presStyleCnt="0"/>
      <dgm:spPr/>
    </dgm:pt>
    <dgm:pt modelId="{4033AC68-96C2-4872-844A-5FD82F984EBD}" type="pres">
      <dgm:prSet presAssocID="{36DA20CC-A85D-4109-A4A8-679C907A5A71}" presName="hierRoot1" presStyleCnt="0"/>
      <dgm:spPr/>
    </dgm:pt>
    <dgm:pt modelId="{AB0FA2F0-7EE1-44BB-87F1-E386FAA43352}" type="pres">
      <dgm:prSet presAssocID="{36DA20CC-A85D-4109-A4A8-679C907A5A71}" presName="composite" presStyleCnt="0"/>
      <dgm:spPr/>
    </dgm:pt>
    <dgm:pt modelId="{88168E7B-5BC0-4F8D-A32D-18BAFAA98ED7}" type="pres">
      <dgm:prSet presAssocID="{36DA20CC-A85D-4109-A4A8-679C907A5A71}" presName="background" presStyleLbl="node0" presStyleIdx="1" presStyleCnt="2"/>
      <dgm:spPr/>
    </dgm:pt>
    <dgm:pt modelId="{BB359BD6-0407-460C-A5C6-0474050E5010}" type="pres">
      <dgm:prSet presAssocID="{36DA20CC-A85D-4109-A4A8-679C907A5A71}" presName="text" presStyleLbl="fgAcc0" presStyleIdx="1" presStyleCnt="2">
        <dgm:presLayoutVars>
          <dgm:chPref val="3"/>
        </dgm:presLayoutVars>
      </dgm:prSet>
      <dgm:spPr/>
    </dgm:pt>
    <dgm:pt modelId="{909F4F80-E907-4D0E-B887-0EEA69D4D7D1}" type="pres">
      <dgm:prSet presAssocID="{36DA20CC-A85D-4109-A4A8-679C907A5A71}" presName="hierChild2" presStyleCnt="0"/>
      <dgm:spPr/>
    </dgm:pt>
  </dgm:ptLst>
  <dgm:cxnLst>
    <dgm:cxn modelId="{CA387123-BB20-49DC-844F-F7D96899EA89}" type="presOf" srcId="{36DA20CC-A85D-4109-A4A8-679C907A5A71}" destId="{BB359BD6-0407-460C-A5C6-0474050E5010}" srcOrd="0" destOrd="0" presId="urn:microsoft.com/office/officeart/2005/8/layout/hierarchy1"/>
    <dgm:cxn modelId="{B4E31946-0D34-47E9-99B0-2D3F3D40A270}" srcId="{EF353129-9FA6-4474-A6AF-2B5F65A06700}" destId="{36DA20CC-A85D-4109-A4A8-679C907A5A71}" srcOrd="1" destOrd="0" parTransId="{28E88F07-3A1A-4CF2-9B38-356F84D92CA2}" sibTransId="{D8BA1B27-74A5-4716-89DD-5639B672DF48}"/>
    <dgm:cxn modelId="{AC2A0F4C-7096-4AE4-AF6D-886AC52D6305}" type="presOf" srcId="{40C73863-8D65-4DC9-9CBB-58F372B57DE2}" destId="{60A46B32-6FBE-47AE-A6D0-03B9E47F2E0E}" srcOrd="0" destOrd="0" presId="urn:microsoft.com/office/officeart/2005/8/layout/hierarchy1"/>
    <dgm:cxn modelId="{0671C0FC-18F8-4A8A-8EA2-36B8133ED4B9}" srcId="{EF353129-9FA6-4474-A6AF-2B5F65A06700}" destId="{40C73863-8D65-4DC9-9CBB-58F372B57DE2}" srcOrd="0" destOrd="0" parTransId="{CB021FFF-BEC4-4846-A2ED-84875EB3A02B}" sibTransId="{5755ACF4-9D42-4661-A0A0-B9479FB6FEE8}"/>
    <dgm:cxn modelId="{858E1AFF-78DC-4833-9D97-D86BA65FD3CE}" type="presOf" srcId="{EF353129-9FA6-4474-A6AF-2B5F65A06700}" destId="{59E8FF01-3A08-4C9E-A029-F898AF668BDE}" srcOrd="0" destOrd="0" presId="urn:microsoft.com/office/officeart/2005/8/layout/hierarchy1"/>
    <dgm:cxn modelId="{51C7485D-EC67-461A-B084-014A1D12FA6D}" type="presParOf" srcId="{59E8FF01-3A08-4C9E-A029-F898AF668BDE}" destId="{DB61CD1F-B208-4CFA-8D30-8E1581682862}" srcOrd="0" destOrd="0" presId="urn:microsoft.com/office/officeart/2005/8/layout/hierarchy1"/>
    <dgm:cxn modelId="{9351EDD1-0ECA-491E-A646-AEB2F840B34A}" type="presParOf" srcId="{DB61CD1F-B208-4CFA-8D30-8E1581682862}" destId="{81468A99-DA09-4881-8B12-80B36F12D9E3}" srcOrd="0" destOrd="0" presId="urn:microsoft.com/office/officeart/2005/8/layout/hierarchy1"/>
    <dgm:cxn modelId="{20687088-4D6E-4970-B9BB-EEDE47F5AF69}" type="presParOf" srcId="{81468A99-DA09-4881-8B12-80B36F12D9E3}" destId="{8FCD6E72-DD83-4829-8471-D50B792504D8}" srcOrd="0" destOrd="0" presId="urn:microsoft.com/office/officeart/2005/8/layout/hierarchy1"/>
    <dgm:cxn modelId="{55E5CD2A-6765-4695-9A39-28E99ED6ED32}" type="presParOf" srcId="{81468A99-DA09-4881-8B12-80B36F12D9E3}" destId="{60A46B32-6FBE-47AE-A6D0-03B9E47F2E0E}" srcOrd="1" destOrd="0" presId="urn:microsoft.com/office/officeart/2005/8/layout/hierarchy1"/>
    <dgm:cxn modelId="{867FD17F-AF27-48AF-BB8A-94200EE1FA8D}" type="presParOf" srcId="{DB61CD1F-B208-4CFA-8D30-8E1581682862}" destId="{55808FF9-36CE-49CD-8E41-433302299045}" srcOrd="1" destOrd="0" presId="urn:microsoft.com/office/officeart/2005/8/layout/hierarchy1"/>
    <dgm:cxn modelId="{75E4B15B-BB69-4F32-B1B5-72D27849D56D}" type="presParOf" srcId="{59E8FF01-3A08-4C9E-A029-F898AF668BDE}" destId="{4033AC68-96C2-4872-844A-5FD82F984EBD}" srcOrd="1" destOrd="0" presId="urn:microsoft.com/office/officeart/2005/8/layout/hierarchy1"/>
    <dgm:cxn modelId="{F770A587-CE8C-48E0-B124-FCB4FFFC0851}" type="presParOf" srcId="{4033AC68-96C2-4872-844A-5FD82F984EBD}" destId="{AB0FA2F0-7EE1-44BB-87F1-E386FAA43352}" srcOrd="0" destOrd="0" presId="urn:microsoft.com/office/officeart/2005/8/layout/hierarchy1"/>
    <dgm:cxn modelId="{E3AA2E61-C7CC-4542-AA28-DAF1801B5A33}" type="presParOf" srcId="{AB0FA2F0-7EE1-44BB-87F1-E386FAA43352}" destId="{88168E7B-5BC0-4F8D-A32D-18BAFAA98ED7}" srcOrd="0" destOrd="0" presId="urn:microsoft.com/office/officeart/2005/8/layout/hierarchy1"/>
    <dgm:cxn modelId="{A5EE5BA8-E6AD-4AEE-875C-04190346CC57}" type="presParOf" srcId="{AB0FA2F0-7EE1-44BB-87F1-E386FAA43352}" destId="{BB359BD6-0407-460C-A5C6-0474050E5010}" srcOrd="1" destOrd="0" presId="urn:microsoft.com/office/officeart/2005/8/layout/hierarchy1"/>
    <dgm:cxn modelId="{A8A672F4-3BFF-4D4F-A233-2190641CA33E}" type="presParOf" srcId="{4033AC68-96C2-4872-844A-5FD82F984EBD}" destId="{909F4F80-E907-4D0E-B887-0EEA69D4D7D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86066-2BEF-4F20-91A6-972D3999E15D}">
      <dsp:nvSpPr>
        <dsp:cNvPr id="0" name=""/>
        <dsp:cNvSpPr/>
      </dsp:nvSpPr>
      <dsp:spPr>
        <a:xfrm>
          <a:off x="0" y="0"/>
          <a:ext cx="7886700" cy="12269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D08EE-9B65-49B1-87BB-40BCD4B15D1C}">
      <dsp:nvSpPr>
        <dsp:cNvPr id="0" name=""/>
        <dsp:cNvSpPr/>
      </dsp:nvSpPr>
      <dsp:spPr>
        <a:xfrm>
          <a:off x="371156" y="277348"/>
          <a:ext cx="674829" cy="6748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4D4D5-4AED-4E94-8753-B41293DCA255}">
      <dsp:nvSpPr>
        <dsp:cNvPr id="0" name=""/>
        <dsp:cNvSpPr/>
      </dsp:nvSpPr>
      <dsp:spPr>
        <a:xfrm>
          <a:off x="1417141" y="1282"/>
          <a:ext cx="6359131" cy="122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854" tIns="129854" rIns="129854" bIns="12985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Know that things will only speed up, slowdown, or change direction when something else causes them to do so.</a:t>
          </a:r>
        </a:p>
      </dsp:txBody>
      <dsp:txXfrm>
        <a:off x="1417141" y="1282"/>
        <a:ext cx="6359131" cy="1226962"/>
      </dsp:txXfrm>
    </dsp:sp>
    <dsp:sp modelId="{5EBFC3F2-AAF4-49C3-81DF-52C67A8E82C5}">
      <dsp:nvSpPr>
        <dsp:cNvPr id="0" name=""/>
        <dsp:cNvSpPr/>
      </dsp:nvSpPr>
      <dsp:spPr>
        <a:xfrm>
          <a:off x="0" y="1398762"/>
          <a:ext cx="7886700" cy="12269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E50D5-8BD4-4A05-B077-95BCA630DABE}">
      <dsp:nvSpPr>
        <dsp:cNvPr id="0" name=""/>
        <dsp:cNvSpPr/>
      </dsp:nvSpPr>
      <dsp:spPr>
        <a:xfrm>
          <a:off x="371156" y="1673547"/>
          <a:ext cx="674829" cy="6748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2F745-D0FF-42D9-A537-A609BD8883FA}">
      <dsp:nvSpPr>
        <dsp:cNvPr id="0" name=""/>
        <dsp:cNvSpPr/>
      </dsp:nvSpPr>
      <dsp:spPr>
        <a:xfrm>
          <a:off x="1417141" y="1397480"/>
          <a:ext cx="6359131" cy="122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854" tIns="129854" rIns="129854" bIns="12985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Identify friction as a type of forces.</a:t>
          </a:r>
        </a:p>
      </dsp:txBody>
      <dsp:txXfrm>
        <a:off x="1417141" y="1397480"/>
        <a:ext cx="6359131" cy="1226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6BA57-C0F2-4E42-A932-B2E370010BC5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4288A-4096-4E98-BC85-9357CB61F468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Motion and Friction for Kids | Science Lesson for Grades 3-5 | Mini-Clip</a:t>
          </a:r>
          <a:endParaRPr lang="en-US" sz="2400" kern="1200"/>
        </a:p>
      </dsp:txBody>
      <dsp:txXfrm>
        <a:off x="696297" y="538547"/>
        <a:ext cx="4171627" cy="2590157"/>
      </dsp:txXfrm>
    </dsp:sp>
    <dsp:sp modelId="{BD8B3958-FA63-422E-AD8A-78DAE6C6799F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46306-678C-4DD7-AF72-7AEB880239AE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u="sng" kern="1200">
              <a:hlinkClick xmlns:r="http://schemas.openxmlformats.org/officeDocument/2006/relationships" r:id="rId1"/>
            </a:rPr>
            <a:t>https://youtu.be/9ePpWrvOXGY</a:t>
          </a:r>
          <a:r>
            <a:rPr lang="en-GB" sz="2400" kern="1200"/>
            <a:t> </a:t>
          </a:r>
          <a:endParaRPr lang="en-US" sz="2400" kern="1200"/>
        </a:p>
      </dsp:txBody>
      <dsp:txXfrm>
        <a:off x="5991936" y="538547"/>
        <a:ext cx="4171627" cy="2590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D6E72-DD83-4829-8471-D50B792504D8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46B32-6FBE-47AE-A6D0-03B9E47F2E0E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/>
            <a:t>Friction | Class 8 | Science | Physics | CBSE | ICSE | FREE Tutoria</a:t>
          </a:r>
          <a:endParaRPr lang="en-US" sz="2400" kern="1200"/>
        </a:p>
      </dsp:txBody>
      <dsp:txXfrm>
        <a:off x="696297" y="538547"/>
        <a:ext cx="4171627" cy="2590157"/>
      </dsp:txXfrm>
    </dsp:sp>
    <dsp:sp modelId="{88168E7B-5BC0-4F8D-A32D-18BAFAA98ED7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59BD6-0407-460C-A5C6-0474050E5010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hlinkClick xmlns:r="http://schemas.openxmlformats.org/officeDocument/2006/relationships" r:id="rId1"/>
            </a:rPr>
            <a:t>https://youtu.be/RMcf2f4f4aw</a:t>
          </a:r>
          <a:r>
            <a:rPr lang="en-GB" sz="2400" kern="1200"/>
            <a:t> </a:t>
          </a:r>
          <a:endParaRPr lang="en-US" sz="2400" kern="1200"/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0F1A-6B3E-5336-A5B5-DA4792FE3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CF0B3-95B0-8DAB-F04E-8C26E168B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07494-73F6-6879-FD28-578C34A82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E82A-5598-4A47-AC93-AD515153C364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785E1-CBB1-B1B3-5D54-D4F93043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E3AF9-78B6-ED94-2F7D-680DA66A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01CB-F21F-4D33-9F74-99D9167AF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63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7728D-873E-B17E-E354-4A9B3B900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4ABA8-4211-ABF4-6133-601BF891C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FD541-142D-616C-1148-24A1AA70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E82A-5598-4A47-AC93-AD515153C364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35AFB-E3C9-BE38-CF63-A7457B57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CBEAD-C7C2-B0D9-9DB6-ABC61C51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01CB-F21F-4D33-9F74-99D9167AF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51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62A9B4-8BE5-0170-F41D-996EFD2863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FDF5EA-F4A7-E94F-7650-66852EE66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0A9E7-4DC5-3DB2-B37C-E1CA14F14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E82A-5598-4A47-AC93-AD515153C364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7B88C-1D3B-1705-A077-15E0034F1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5D897-9567-2C03-3E31-5939F05D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01CB-F21F-4D33-9F74-99D9167AF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925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99" y="549276"/>
            <a:ext cx="10909300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2014537"/>
            <a:ext cx="10909300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603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67B17-0464-F758-D24E-9D50356CC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CDA2-2F5F-9B84-3F9B-2CD07E305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94E08-80CC-6C8C-48D9-6AFD45407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E82A-5598-4A47-AC93-AD515153C364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CFD8C-7C56-214F-B55D-E7447A86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0F8F5-B619-0AE9-F621-AECB7E4B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01CB-F21F-4D33-9F74-99D9167AF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4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6B4B-EC35-88EE-804F-85B9690D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C8CFF-1A3C-F7FD-9704-F8EAEA7B3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8B2B5-B3E2-582B-F947-A7AB3ADED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E82A-5598-4A47-AC93-AD515153C364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5F2A2-241F-DF76-4FC1-311FF9B1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F343B-7B08-0C99-6C4B-C9B66DAE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01CB-F21F-4D33-9F74-99D9167AF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30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64F40-9D01-2E19-6AEA-393C301F1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354CA-1268-26D8-EDD0-2448FA8B8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B064A-204C-6537-EF5C-F1E809A05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5F8C3-22DB-E6E3-B0A2-8CDC1E486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E82A-5598-4A47-AC93-AD515153C364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1D796-AD3E-3397-61C9-A1456CED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59BF3-8022-FA4B-D9C8-803790A5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01CB-F21F-4D33-9F74-99D9167AF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1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71FA1-2CAF-BB78-5067-99203059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E1E92-0DA7-C14D-D178-4EBC060EB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61A08-D5A4-40A9-1F74-B8534F225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5E54A-CB51-C1E2-7B82-C19901CE8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FC8B75-4E11-9832-318F-A3949E78C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1B85DB-9EDF-7CE0-2029-DA79B2961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E82A-5598-4A47-AC93-AD515153C364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F7DC1-2222-D883-AC03-0FB209F2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16DFC1-8D64-D689-5096-15D7939E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01CB-F21F-4D33-9F74-99D9167AF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88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A0048-206A-9F0E-E0A5-2B35E4A52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23B1C8-9CA5-B03A-270E-CFE0DC31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E82A-5598-4A47-AC93-AD515153C364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D18A2-42E8-0D94-A8D7-C6554D3E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901CB-9C43-A66F-CDD5-455CF743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01CB-F21F-4D33-9F74-99D9167AF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07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98655A-62DB-CF7E-3EB2-813997DB2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E82A-5598-4A47-AC93-AD515153C364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FB7C8C-3772-6EF8-BF8D-F21E50A2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F07C2-59F8-DA4D-7AE8-8364AC4C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01CB-F21F-4D33-9F74-99D9167AF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81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18CA8-3332-21D0-5AF5-F6F71AEC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278D8-2810-31F9-9305-72546F81B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F1389-2CEE-DFCE-226F-F7577BEB2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55B7E-4192-2230-80BB-0A0FD8780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E82A-5598-4A47-AC93-AD515153C364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29E3E-86A3-F307-8741-E5CBE78C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B7A3B-A545-2A75-618E-36AA2B7C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01CB-F21F-4D33-9F74-99D9167AF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4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E325-25D7-6723-BF69-1C0274EFE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41AB4C-7A74-7F8F-1743-523D504AF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0C3E99-DE23-D856-3FDF-457FB018A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01DC5-CC75-99A0-91D2-40F92026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E82A-5598-4A47-AC93-AD515153C364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1A188-55C0-89A2-333A-095BA882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A2061-A3C3-0505-96AF-48EC1096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01CB-F21F-4D33-9F74-99D9167AF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00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9B8E63-FDBD-4219-A4F1-4BFC7C01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86B30-AF47-B2CD-033C-0E773212E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1EBF1-9144-5ED2-1B73-43B81E4F38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CE82A-5598-4A47-AC93-AD515153C364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0CAEE-58D6-65F7-39A2-765CAB25D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20F39-AAD7-7E38-1672-BA2C28FC9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801CB-F21F-4D33-9F74-99D9167AF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3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1BB6E-6060-A799-094F-C2CC4E23F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685" y="1152144"/>
            <a:ext cx="3794760" cy="3072393"/>
          </a:xfrm>
        </p:spPr>
        <p:txBody>
          <a:bodyPr>
            <a:normAutofit/>
          </a:bodyPr>
          <a:lstStyle/>
          <a:p>
            <a:pPr algn="l"/>
            <a:r>
              <a:rPr lang="en-GB" sz="5200"/>
              <a:t>Force changes speed</a:t>
            </a:r>
            <a:br>
              <a:rPr lang="en-GB" sz="5200"/>
            </a:br>
            <a:endParaRPr lang="en-GB" sz="5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23F32-BD6E-FC6F-9A0E-B4D4C125E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684" y="4462272"/>
            <a:ext cx="3794760" cy="1272831"/>
          </a:xfrm>
        </p:spPr>
        <p:txBody>
          <a:bodyPr anchor="t">
            <a:normAutofit/>
          </a:bodyPr>
          <a:lstStyle/>
          <a:p>
            <a:pPr algn="l"/>
            <a:r>
              <a:rPr lang="en-GB" dirty="0"/>
              <a:t>Year 2 T1 W10 L2</a:t>
            </a:r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042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Force and Motion Activity Pack - Playdough To Plato">
            <a:extLst>
              <a:ext uri="{FF2B5EF4-FFF2-40B4-BE49-F238E27FC236}">
                <a16:creationId xmlns:a16="http://schemas.microsoft.com/office/drawing/2014/main" id="{340ED948-521C-C7E8-6B27-0DB281A80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6810" y="382384"/>
            <a:ext cx="6118169" cy="611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762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504B3A8-92C9-0795-8627-37C7A2BBA035}"/>
              </a:ext>
            </a:extLst>
          </p:cNvPr>
          <p:cNvSpPr/>
          <p:nvPr/>
        </p:nvSpPr>
        <p:spPr>
          <a:xfrm>
            <a:off x="8294688" y="4584700"/>
            <a:ext cx="1617662" cy="1511300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267" name="Picture 7">
            <a:extLst>
              <a:ext uri="{FF2B5EF4-FFF2-40B4-BE49-F238E27FC236}">
                <a16:creationId xmlns:a16="http://schemas.microsoft.com/office/drawing/2014/main" id="{63298A1F-3C75-63EE-C61C-768D6265F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7" r="55441"/>
          <a:stretch>
            <a:fillRect/>
          </a:stretch>
        </p:blipFill>
        <p:spPr bwMode="auto">
          <a:xfrm>
            <a:off x="8466138" y="4743450"/>
            <a:ext cx="12747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1DBC46C-6550-52D6-089F-03DDBD3E1966}"/>
              </a:ext>
            </a:extLst>
          </p:cNvPr>
          <p:cNvSpPr/>
          <p:nvPr/>
        </p:nvSpPr>
        <p:spPr>
          <a:xfrm>
            <a:off x="6291263" y="4589463"/>
            <a:ext cx="1617662" cy="1511300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269" name="Picture 8">
            <a:extLst>
              <a:ext uri="{FF2B5EF4-FFF2-40B4-BE49-F238E27FC236}">
                <a16:creationId xmlns:a16="http://schemas.microsoft.com/office/drawing/2014/main" id="{19E29493-3558-0991-10A5-61E538333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2" b="30408"/>
          <a:stretch>
            <a:fillRect/>
          </a:stretch>
        </p:blipFill>
        <p:spPr bwMode="auto">
          <a:xfrm>
            <a:off x="6462714" y="4751388"/>
            <a:ext cx="1273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A898F5B-E87A-B25E-64AA-B23301B44BA9}"/>
              </a:ext>
            </a:extLst>
          </p:cNvPr>
          <p:cNvSpPr/>
          <p:nvPr/>
        </p:nvSpPr>
        <p:spPr>
          <a:xfrm>
            <a:off x="4287838" y="4581525"/>
            <a:ext cx="1617662" cy="1511300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271" name="Picture 2">
            <a:extLst>
              <a:ext uri="{FF2B5EF4-FFF2-40B4-BE49-F238E27FC236}">
                <a16:creationId xmlns:a16="http://schemas.microsoft.com/office/drawing/2014/main" id="{300C330B-D9A3-2EEB-A6FF-71A3C1630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16" b="30936"/>
          <a:stretch>
            <a:fillRect/>
          </a:stretch>
        </p:blipFill>
        <p:spPr bwMode="auto">
          <a:xfrm>
            <a:off x="4462464" y="4748214"/>
            <a:ext cx="12668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itle 5">
            <a:extLst>
              <a:ext uri="{FF2B5EF4-FFF2-40B4-BE49-F238E27FC236}">
                <a16:creationId xmlns:a16="http://schemas.microsoft.com/office/drawing/2014/main" id="{CC1A4D00-96AB-9286-5505-BC5089AA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962" y="125413"/>
            <a:ext cx="8220075" cy="10477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altLang="en-US" dirty="0"/>
              <a:t>Different Surfaces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00002E-B477-4C0F-697E-F355E56249B6}"/>
              </a:ext>
            </a:extLst>
          </p:cNvPr>
          <p:cNvSpPr/>
          <p:nvPr/>
        </p:nvSpPr>
        <p:spPr>
          <a:xfrm>
            <a:off x="1134319" y="880268"/>
            <a:ext cx="10150997" cy="1932380"/>
          </a:xfrm>
          <a:prstGeom prst="rect">
            <a:avLst/>
          </a:prstGeom>
          <a:solidFill>
            <a:srgbClr val="E6C1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5F03E5E-77A9-C298-9771-881FD82388AE}"/>
              </a:ext>
            </a:extLst>
          </p:cNvPr>
          <p:cNvSpPr/>
          <p:nvPr/>
        </p:nvSpPr>
        <p:spPr>
          <a:xfrm>
            <a:off x="1435263" y="1173164"/>
            <a:ext cx="9321474" cy="1319212"/>
          </a:xfrm>
          <a:prstGeom prst="roundRect">
            <a:avLst>
              <a:gd name="adj" fmla="val 1579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These surfaces all exert a force on the bicycle. This force is called friction.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Friction is a force that holds back the movement of an object. Friction acts in the opposite direction to the movement of the object.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23AAC5-3A18-D4E0-118A-E0F70CF37CAB}"/>
              </a:ext>
            </a:extLst>
          </p:cNvPr>
          <p:cNvSpPr/>
          <p:nvPr/>
        </p:nvSpPr>
        <p:spPr>
          <a:xfrm>
            <a:off x="2279651" y="4581525"/>
            <a:ext cx="1617663" cy="1511300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276" name="Picture 1">
            <a:extLst>
              <a:ext uri="{FF2B5EF4-FFF2-40B4-BE49-F238E27FC236}">
                <a16:creationId xmlns:a16="http://schemas.microsoft.com/office/drawing/2014/main" id="{06AAEA3D-CFC5-D76F-5BEF-15B4B85A3E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02" b="32513"/>
          <a:stretch>
            <a:fillRect/>
          </a:stretch>
        </p:blipFill>
        <p:spPr bwMode="auto">
          <a:xfrm>
            <a:off x="2452689" y="4745038"/>
            <a:ext cx="1271587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4FEDD00-71D8-F895-8538-29FB88CADE57}"/>
              </a:ext>
            </a:extLst>
          </p:cNvPr>
          <p:cNvSpPr/>
          <p:nvPr/>
        </p:nvSpPr>
        <p:spPr>
          <a:xfrm>
            <a:off x="2730501" y="5181600"/>
            <a:ext cx="715963" cy="311150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9B9EB68-4C20-FF36-9B44-E1F74C347A83}"/>
              </a:ext>
            </a:extLst>
          </p:cNvPr>
          <p:cNvSpPr/>
          <p:nvPr/>
        </p:nvSpPr>
        <p:spPr>
          <a:xfrm>
            <a:off x="2697164" y="5187950"/>
            <a:ext cx="782637" cy="298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Grass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45CB03-1F0D-54BD-7428-0623B41F900F}"/>
              </a:ext>
            </a:extLst>
          </p:cNvPr>
          <p:cNvSpPr/>
          <p:nvPr/>
        </p:nvSpPr>
        <p:spPr>
          <a:xfrm>
            <a:off x="4738688" y="5181600"/>
            <a:ext cx="715962" cy="311150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6386EE0-F04F-5904-D908-F48445F8F488}"/>
              </a:ext>
            </a:extLst>
          </p:cNvPr>
          <p:cNvSpPr/>
          <p:nvPr/>
        </p:nvSpPr>
        <p:spPr>
          <a:xfrm>
            <a:off x="4687888" y="5187950"/>
            <a:ext cx="817562" cy="298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Gravel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3AF17AA-600E-D729-0887-98ED9BDB434D}"/>
              </a:ext>
            </a:extLst>
          </p:cNvPr>
          <p:cNvSpPr/>
          <p:nvPr/>
        </p:nvSpPr>
        <p:spPr>
          <a:xfrm>
            <a:off x="6742113" y="5189538"/>
            <a:ext cx="715962" cy="311150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B12A172-CCFD-8C99-9CEF-B6F04564DF59}"/>
              </a:ext>
            </a:extLst>
          </p:cNvPr>
          <p:cNvSpPr/>
          <p:nvPr/>
        </p:nvSpPr>
        <p:spPr>
          <a:xfrm>
            <a:off x="6742113" y="5195888"/>
            <a:ext cx="715962" cy="298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Sand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9C2B126-0FDE-1DE4-18F6-87433120406D}"/>
              </a:ext>
            </a:extLst>
          </p:cNvPr>
          <p:cNvSpPr/>
          <p:nvPr/>
        </p:nvSpPr>
        <p:spPr>
          <a:xfrm>
            <a:off x="8745538" y="5184775"/>
            <a:ext cx="715962" cy="311150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F64F642-7C5F-1022-23F3-1E45850C4B4E}"/>
              </a:ext>
            </a:extLst>
          </p:cNvPr>
          <p:cNvSpPr/>
          <p:nvPr/>
        </p:nvSpPr>
        <p:spPr>
          <a:xfrm>
            <a:off x="8745538" y="5191125"/>
            <a:ext cx="715962" cy="298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Road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08E0640-E4F4-D589-2AE1-B1DFF7C6DAE3}"/>
              </a:ext>
            </a:extLst>
          </p:cNvPr>
          <p:cNvCxnSpPr/>
          <p:nvPr/>
        </p:nvCxnSpPr>
        <p:spPr>
          <a:xfrm>
            <a:off x="3940175" y="3429000"/>
            <a:ext cx="116998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0C1207-A4C4-0D48-5676-82A05B3AE34C}"/>
              </a:ext>
            </a:extLst>
          </p:cNvPr>
          <p:cNvCxnSpPr/>
          <p:nvPr/>
        </p:nvCxnSpPr>
        <p:spPr>
          <a:xfrm flipH="1">
            <a:off x="7094539" y="3438525"/>
            <a:ext cx="116998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3848DBE-985E-3E2A-1A4F-AB43C9F902C2}"/>
              </a:ext>
            </a:extLst>
          </p:cNvPr>
          <p:cNvSpPr/>
          <p:nvPr/>
        </p:nvSpPr>
        <p:spPr>
          <a:xfrm>
            <a:off x="8318501" y="3159124"/>
            <a:ext cx="2438236" cy="1266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200" dirty="0">
                <a:solidFill>
                  <a:schemeClr val="tx1"/>
                </a:solidFill>
                <a:ea typeface="SimSun" panose="02010600030101010101" pitchFamily="2" charset="-122"/>
              </a:rPr>
              <a:t>Friction pushes on the bicycle, slowing it down.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4FB13E9-46B9-2928-CBA7-45F515543FF9}"/>
              </a:ext>
            </a:extLst>
          </p:cNvPr>
          <p:cNvSpPr/>
          <p:nvPr/>
        </p:nvSpPr>
        <p:spPr>
          <a:xfrm>
            <a:off x="1331090" y="2976161"/>
            <a:ext cx="2555110" cy="14926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200" dirty="0">
                <a:solidFill>
                  <a:schemeClr val="tx1"/>
                </a:solidFill>
                <a:ea typeface="SimSun" panose="02010600030101010101" pitchFamily="2" charset="-122"/>
              </a:rPr>
              <a:t>The driving force pushes the bicycle, making it move</a:t>
            </a:r>
            <a:r>
              <a:rPr lang="en-GB" altLang="en-US" sz="1600" dirty="0">
                <a:solidFill>
                  <a:schemeClr val="tx1"/>
                </a:solidFill>
                <a:ea typeface="SimSun" panose="02010600030101010101" pitchFamily="2" charset="-122"/>
              </a:rPr>
              <a:t>.</a:t>
            </a:r>
          </a:p>
        </p:txBody>
      </p:sp>
      <p:pic>
        <p:nvPicPr>
          <p:cNvPr id="11289" name="Picture 29">
            <a:extLst>
              <a:ext uri="{FF2B5EF4-FFF2-40B4-BE49-F238E27FC236}">
                <a16:creationId xmlns:a16="http://schemas.microsoft.com/office/drawing/2014/main" id="{620AE8EF-A037-8B31-DEC8-32265AC27F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2644775"/>
            <a:ext cx="19304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715D84A-9527-319D-8A3F-78CC7E3E332E}"/>
              </a:ext>
            </a:extLst>
          </p:cNvPr>
          <p:cNvSpPr/>
          <p:nvPr/>
        </p:nvSpPr>
        <p:spPr>
          <a:xfrm>
            <a:off x="8294688" y="4584700"/>
            <a:ext cx="1617662" cy="1511300"/>
          </a:xfrm>
          <a:prstGeom prst="rect">
            <a:avLst/>
          </a:prstGeom>
          <a:solidFill>
            <a:srgbClr val="E6C1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2291" name="Picture 7">
            <a:extLst>
              <a:ext uri="{FF2B5EF4-FFF2-40B4-BE49-F238E27FC236}">
                <a16:creationId xmlns:a16="http://schemas.microsoft.com/office/drawing/2014/main" id="{FF021AE7-C9C6-3A26-269A-E98FF9630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7" r="55441"/>
          <a:stretch>
            <a:fillRect/>
          </a:stretch>
        </p:blipFill>
        <p:spPr bwMode="auto">
          <a:xfrm>
            <a:off x="8466138" y="4743450"/>
            <a:ext cx="12747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2E64647-6904-47E4-65B2-5B032569ACB1}"/>
              </a:ext>
            </a:extLst>
          </p:cNvPr>
          <p:cNvSpPr/>
          <p:nvPr/>
        </p:nvSpPr>
        <p:spPr>
          <a:xfrm>
            <a:off x="6291263" y="4589463"/>
            <a:ext cx="1617662" cy="1511300"/>
          </a:xfrm>
          <a:prstGeom prst="rect">
            <a:avLst/>
          </a:prstGeom>
          <a:solidFill>
            <a:srgbClr val="E6C1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2293" name="Picture 8">
            <a:extLst>
              <a:ext uri="{FF2B5EF4-FFF2-40B4-BE49-F238E27FC236}">
                <a16:creationId xmlns:a16="http://schemas.microsoft.com/office/drawing/2014/main" id="{284BEF7E-24C2-D247-4772-664A7E1AD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2" b="30408"/>
          <a:stretch>
            <a:fillRect/>
          </a:stretch>
        </p:blipFill>
        <p:spPr bwMode="auto">
          <a:xfrm>
            <a:off x="6462714" y="4751388"/>
            <a:ext cx="1273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FEEEB39-8888-9DB3-79F3-B8971FD674BD}"/>
              </a:ext>
            </a:extLst>
          </p:cNvPr>
          <p:cNvSpPr/>
          <p:nvPr/>
        </p:nvSpPr>
        <p:spPr>
          <a:xfrm>
            <a:off x="4287838" y="4581525"/>
            <a:ext cx="1617662" cy="1511300"/>
          </a:xfrm>
          <a:prstGeom prst="rect">
            <a:avLst/>
          </a:prstGeom>
          <a:solidFill>
            <a:srgbClr val="E6C1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2295" name="Picture 2">
            <a:extLst>
              <a:ext uri="{FF2B5EF4-FFF2-40B4-BE49-F238E27FC236}">
                <a16:creationId xmlns:a16="http://schemas.microsoft.com/office/drawing/2014/main" id="{BF2B66A2-62E8-CFB8-592E-7E16F6C07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16" b="30936"/>
          <a:stretch>
            <a:fillRect/>
          </a:stretch>
        </p:blipFill>
        <p:spPr bwMode="auto">
          <a:xfrm>
            <a:off x="4462464" y="4748214"/>
            <a:ext cx="12668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itle 5">
            <a:extLst>
              <a:ext uri="{FF2B5EF4-FFF2-40B4-BE49-F238E27FC236}">
                <a16:creationId xmlns:a16="http://schemas.microsoft.com/office/drawing/2014/main" id="{5E42CF46-69C4-C059-3FB6-BA3DFADF2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437" y="125413"/>
            <a:ext cx="8220075" cy="10477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altLang="en-US" dirty="0"/>
              <a:t>Different Surfaces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C9FA1B-7716-EC5C-F7D3-0FD6B0D61112}"/>
              </a:ext>
            </a:extLst>
          </p:cNvPr>
          <p:cNvSpPr/>
          <p:nvPr/>
        </p:nvSpPr>
        <p:spPr>
          <a:xfrm>
            <a:off x="871913" y="942282"/>
            <a:ext cx="10448169" cy="1640581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D95308-E5EB-3835-C7E3-DBFCE78FFCF0}"/>
              </a:ext>
            </a:extLst>
          </p:cNvPr>
          <p:cNvSpPr/>
          <p:nvPr/>
        </p:nvSpPr>
        <p:spPr>
          <a:xfrm>
            <a:off x="1003138" y="992982"/>
            <a:ext cx="10185721" cy="1511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Different surfaces create different amounts of friction.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The amount of friction created by an object moving over a surface depends on the roughness of the surface and the object, and the force between them.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F37808-8F8F-CB0F-44F6-316DCABF53D9}"/>
              </a:ext>
            </a:extLst>
          </p:cNvPr>
          <p:cNvSpPr/>
          <p:nvPr/>
        </p:nvSpPr>
        <p:spPr>
          <a:xfrm>
            <a:off x="2279651" y="4581525"/>
            <a:ext cx="1617663" cy="1511300"/>
          </a:xfrm>
          <a:prstGeom prst="rect">
            <a:avLst/>
          </a:prstGeom>
          <a:solidFill>
            <a:srgbClr val="E6C1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2300" name="Picture 1">
            <a:extLst>
              <a:ext uri="{FF2B5EF4-FFF2-40B4-BE49-F238E27FC236}">
                <a16:creationId xmlns:a16="http://schemas.microsoft.com/office/drawing/2014/main" id="{F36F611B-60DB-B20A-D134-CAC1DF7A9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02" b="32513"/>
          <a:stretch>
            <a:fillRect/>
          </a:stretch>
        </p:blipFill>
        <p:spPr bwMode="auto">
          <a:xfrm>
            <a:off x="2452689" y="4745038"/>
            <a:ext cx="1271587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B00ACF1-D451-B78C-3E21-5B0E20561D87}"/>
              </a:ext>
            </a:extLst>
          </p:cNvPr>
          <p:cNvSpPr/>
          <p:nvPr/>
        </p:nvSpPr>
        <p:spPr>
          <a:xfrm>
            <a:off x="2730501" y="5181600"/>
            <a:ext cx="715963" cy="311150"/>
          </a:xfrm>
          <a:prstGeom prst="rect">
            <a:avLst/>
          </a:prstGeom>
          <a:solidFill>
            <a:srgbClr val="E6C1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5B223C-FFCC-6897-E5E9-359470E080F1}"/>
              </a:ext>
            </a:extLst>
          </p:cNvPr>
          <p:cNvSpPr/>
          <p:nvPr/>
        </p:nvSpPr>
        <p:spPr>
          <a:xfrm>
            <a:off x="2697164" y="5187950"/>
            <a:ext cx="782637" cy="298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Grass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27F913-E819-CEA2-697C-CE19A0846F38}"/>
              </a:ext>
            </a:extLst>
          </p:cNvPr>
          <p:cNvSpPr/>
          <p:nvPr/>
        </p:nvSpPr>
        <p:spPr>
          <a:xfrm>
            <a:off x="4738688" y="5181600"/>
            <a:ext cx="715962" cy="311150"/>
          </a:xfrm>
          <a:prstGeom prst="rect">
            <a:avLst/>
          </a:prstGeom>
          <a:solidFill>
            <a:srgbClr val="E6C1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92F8723-9E06-E327-9E0E-4623BBF7CCCA}"/>
              </a:ext>
            </a:extLst>
          </p:cNvPr>
          <p:cNvSpPr/>
          <p:nvPr/>
        </p:nvSpPr>
        <p:spPr>
          <a:xfrm>
            <a:off x="4687888" y="5187950"/>
            <a:ext cx="817562" cy="298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Gravel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B4D7A35-6EA6-9E22-E1A7-FA7C0516DF3A}"/>
              </a:ext>
            </a:extLst>
          </p:cNvPr>
          <p:cNvSpPr/>
          <p:nvPr/>
        </p:nvSpPr>
        <p:spPr>
          <a:xfrm>
            <a:off x="6742113" y="5189538"/>
            <a:ext cx="715962" cy="311150"/>
          </a:xfrm>
          <a:prstGeom prst="rect">
            <a:avLst/>
          </a:prstGeom>
          <a:solidFill>
            <a:srgbClr val="E6C1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FA591212-56CF-2017-00D6-DD76762524F9}"/>
              </a:ext>
            </a:extLst>
          </p:cNvPr>
          <p:cNvSpPr/>
          <p:nvPr/>
        </p:nvSpPr>
        <p:spPr>
          <a:xfrm>
            <a:off x="6742113" y="5195888"/>
            <a:ext cx="715962" cy="298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Sand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C7F9B56-6581-274B-3100-A10CAD9B0556}"/>
              </a:ext>
            </a:extLst>
          </p:cNvPr>
          <p:cNvSpPr/>
          <p:nvPr/>
        </p:nvSpPr>
        <p:spPr>
          <a:xfrm>
            <a:off x="8745538" y="5184775"/>
            <a:ext cx="715962" cy="311150"/>
          </a:xfrm>
          <a:prstGeom prst="rect">
            <a:avLst/>
          </a:prstGeom>
          <a:solidFill>
            <a:srgbClr val="E6C1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3ADE1A82-FBB1-F4C8-6648-00FFF2AFF014}"/>
              </a:ext>
            </a:extLst>
          </p:cNvPr>
          <p:cNvSpPr/>
          <p:nvPr/>
        </p:nvSpPr>
        <p:spPr>
          <a:xfrm>
            <a:off x="8745538" y="5191125"/>
            <a:ext cx="715962" cy="298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Road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F587CA-1D8F-8F02-FEEA-4C95A0E0F81A}"/>
              </a:ext>
            </a:extLst>
          </p:cNvPr>
          <p:cNvCxnSpPr/>
          <p:nvPr/>
        </p:nvCxnSpPr>
        <p:spPr>
          <a:xfrm>
            <a:off x="3940175" y="3429000"/>
            <a:ext cx="116998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D05B73D-102D-6FC8-9D24-3C8CF631547E}"/>
              </a:ext>
            </a:extLst>
          </p:cNvPr>
          <p:cNvCxnSpPr/>
          <p:nvPr/>
        </p:nvCxnSpPr>
        <p:spPr>
          <a:xfrm flipH="1">
            <a:off x="7094539" y="3438525"/>
            <a:ext cx="116998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B68BEE9-31A9-59A5-16B5-3067881E1D44}"/>
              </a:ext>
            </a:extLst>
          </p:cNvPr>
          <p:cNvSpPr/>
          <p:nvPr/>
        </p:nvSpPr>
        <p:spPr>
          <a:xfrm>
            <a:off x="8318501" y="3159125"/>
            <a:ext cx="2168162" cy="11160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200" dirty="0">
                <a:solidFill>
                  <a:schemeClr val="tx1"/>
                </a:solidFill>
                <a:ea typeface="SimSun" panose="02010600030101010101" pitchFamily="2" charset="-122"/>
              </a:rPr>
              <a:t>Friction pushes on the bicycle, slowing it down.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75D4D03-1EB1-47A6-5A95-410F4E76E4D5}"/>
              </a:ext>
            </a:extLst>
          </p:cNvPr>
          <p:cNvSpPr/>
          <p:nvPr/>
        </p:nvSpPr>
        <p:spPr>
          <a:xfrm>
            <a:off x="1435262" y="3116262"/>
            <a:ext cx="2446178" cy="11588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200" dirty="0">
                <a:solidFill>
                  <a:schemeClr val="tx1"/>
                </a:solidFill>
                <a:ea typeface="SimSun" panose="02010600030101010101" pitchFamily="2" charset="-122"/>
              </a:rPr>
              <a:t>The driving force pushes the bicycle, making it move.</a:t>
            </a:r>
          </a:p>
        </p:txBody>
      </p:sp>
      <p:pic>
        <p:nvPicPr>
          <p:cNvPr id="12313" name="Picture 29">
            <a:extLst>
              <a:ext uri="{FF2B5EF4-FFF2-40B4-BE49-F238E27FC236}">
                <a16:creationId xmlns:a16="http://schemas.microsoft.com/office/drawing/2014/main" id="{E51BD7D2-0265-D4D2-CCE7-899BBE9FC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2644775"/>
            <a:ext cx="19304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41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: Shape 43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16FB1-CC43-0B27-D972-11797B46D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C.W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5AD3F-067E-3456-17A7-19A0B39EA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620" y="813669"/>
            <a:ext cx="4502689" cy="5646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DF159D-DC6F-AAF2-C36D-9B5F41551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8" y="2008641"/>
            <a:ext cx="5881584" cy="4043589"/>
          </a:xfrm>
          <a:prstGeom prst="rect">
            <a:avLst/>
          </a:prstGeom>
        </p:spPr>
      </p:pic>
      <p:sp>
        <p:nvSpPr>
          <p:cNvPr id="72" name="Freeform: Shape 45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4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6CE90EC-FDF2-A5D2-5D59-3D884BB83449}"/>
              </a:ext>
            </a:extLst>
          </p:cNvPr>
          <p:cNvSpPr/>
          <p:nvPr/>
        </p:nvSpPr>
        <p:spPr bwMode="auto">
          <a:xfrm>
            <a:off x="1051560" y="1683545"/>
            <a:ext cx="9921240" cy="3551396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6148" name="Title 1">
            <a:extLst>
              <a:ext uri="{FF2B5EF4-FFF2-40B4-BE49-F238E27FC236}">
                <a16:creationId xmlns:a16="http://schemas.microsoft.com/office/drawing/2014/main" id="{FF4861C0-8EB1-52F2-C5E5-F55FAE3010BF}"/>
              </a:ext>
            </a:extLst>
          </p:cNvPr>
          <p:cNvSpPr txBox="1">
            <a:spLocks/>
          </p:cNvSpPr>
          <p:nvPr/>
        </p:nvSpPr>
        <p:spPr bwMode="auto">
          <a:xfrm>
            <a:off x="2152650" y="765175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Sassoon Infant Md" pitchFamily="50" charset="0"/>
              </a:rPr>
              <a:t>Lesson Objectives</a:t>
            </a:r>
          </a:p>
        </p:txBody>
      </p:sp>
      <p:graphicFrame>
        <p:nvGraphicFramePr>
          <p:cNvPr id="6153" name="Content Placeholder 15">
            <a:extLst>
              <a:ext uri="{FF2B5EF4-FFF2-40B4-BE49-F238E27FC236}">
                <a16:creationId xmlns:a16="http://schemas.microsoft.com/office/drawing/2014/main" id="{115698D5-C6FF-4340-F51C-596D8750FB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47148"/>
              </p:ext>
            </p:extLst>
          </p:nvPr>
        </p:nvGraphicFramePr>
        <p:xfrm>
          <a:off x="2152650" y="2078037"/>
          <a:ext cx="7886700" cy="262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26F33-9BCA-D717-7212-C86F9306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GB" sz="4800"/>
              <a:t>Video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4FFFF0-B3FD-EDFA-2EDD-0931C74480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287461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236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C39B511-7967-00C3-995A-3C30276B4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821" b="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5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42D14-BBBF-C9EE-A1C3-884C897DD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GB" sz="4800"/>
              <a:t>Video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50763D-C1BF-310D-A045-48DBCD55EE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143182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58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E9FED-EF36-9565-1A4A-CBB543929251}"/>
              </a:ext>
            </a:extLst>
          </p:cNvPr>
          <p:cNvSpPr txBox="1"/>
          <p:nvPr/>
        </p:nvSpPr>
        <p:spPr>
          <a:xfrm>
            <a:off x="828675" y="494414"/>
            <a:ext cx="10534650" cy="8174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Vocabulary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449A15D5-EBDE-ED2F-AE08-CC3B1EE36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00" y="2083506"/>
            <a:ext cx="10744200" cy="452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3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Diagram, text&#10;&#10;Description automatically generated">
            <a:extLst>
              <a:ext uri="{FF2B5EF4-FFF2-40B4-BE49-F238E27FC236}">
                <a16:creationId xmlns:a16="http://schemas.microsoft.com/office/drawing/2014/main" id="{0F5DCB12-0BD8-A0C1-AE4B-10FCC6583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804" b="72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0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8EE514-02DC-073E-030C-756EDB858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390" y="1"/>
            <a:ext cx="10447019" cy="681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160D66F-7029-A6B5-56EC-E6477D64236C}"/>
              </a:ext>
            </a:extLst>
          </p:cNvPr>
          <p:cNvSpPr/>
          <p:nvPr/>
        </p:nvSpPr>
        <p:spPr>
          <a:xfrm>
            <a:off x="2289176" y="4321175"/>
            <a:ext cx="3713163" cy="1771650"/>
          </a:xfrm>
          <a:prstGeom prst="rect">
            <a:avLst/>
          </a:prstGeom>
          <a:solidFill>
            <a:srgbClr val="E6C1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219" name="Picture 8">
            <a:extLst>
              <a:ext uri="{FF2B5EF4-FFF2-40B4-BE49-F238E27FC236}">
                <a16:creationId xmlns:a16="http://schemas.microsoft.com/office/drawing/2014/main" id="{6584023F-5A7A-4BAE-2359-19E10D840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8"/>
          <a:stretch>
            <a:fillRect/>
          </a:stretch>
        </p:blipFill>
        <p:spPr bwMode="auto">
          <a:xfrm>
            <a:off x="2471738" y="4505325"/>
            <a:ext cx="33528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2B03CD7-6327-A790-E24B-D900B2993041}"/>
              </a:ext>
            </a:extLst>
          </p:cNvPr>
          <p:cNvSpPr/>
          <p:nvPr/>
        </p:nvSpPr>
        <p:spPr>
          <a:xfrm>
            <a:off x="6200776" y="2355850"/>
            <a:ext cx="3711575" cy="1771650"/>
          </a:xfrm>
          <a:prstGeom prst="rect">
            <a:avLst/>
          </a:prstGeom>
          <a:solidFill>
            <a:srgbClr val="E6C1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221" name="Picture 2">
            <a:extLst>
              <a:ext uri="{FF2B5EF4-FFF2-40B4-BE49-F238E27FC236}">
                <a16:creationId xmlns:a16="http://schemas.microsoft.com/office/drawing/2014/main" id="{A3425303-A1EF-EB8F-51B5-B97470DAC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6"/>
          <a:stretch>
            <a:fillRect/>
          </a:stretch>
        </p:blipFill>
        <p:spPr bwMode="auto">
          <a:xfrm>
            <a:off x="6378575" y="2547939"/>
            <a:ext cx="33528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3FB2B4C-A27F-BF85-0AE5-C222105932B7}"/>
              </a:ext>
            </a:extLst>
          </p:cNvPr>
          <p:cNvSpPr/>
          <p:nvPr/>
        </p:nvSpPr>
        <p:spPr>
          <a:xfrm>
            <a:off x="6200776" y="4325938"/>
            <a:ext cx="3711575" cy="1771650"/>
          </a:xfrm>
          <a:prstGeom prst="rect">
            <a:avLst/>
          </a:prstGeom>
          <a:solidFill>
            <a:srgbClr val="E6C1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F0A3DD10-B5DE-A4D5-DE50-83475C380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7"/>
          <a:stretch>
            <a:fillRect/>
          </a:stretch>
        </p:blipFill>
        <p:spPr bwMode="auto">
          <a:xfrm>
            <a:off x="6381750" y="4510089"/>
            <a:ext cx="33528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itle 5">
            <a:extLst>
              <a:ext uri="{FF2B5EF4-FFF2-40B4-BE49-F238E27FC236}">
                <a16:creationId xmlns:a16="http://schemas.microsoft.com/office/drawing/2014/main" id="{DF45BEC2-D1C0-A0EC-5EC6-325A600D4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01" y="148432"/>
            <a:ext cx="8220075" cy="10477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altLang="en-US" dirty="0"/>
              <a:t>Different Surfaces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E89BF6-79CF-5FE2-86A3-BA925B47273C}"/>
              </a:ext>
            </a:extLst>
          </p:cNvPr>
          <p:cNvSpPr/>
          <p:nvPr/>
        </p:nvSpPr>
        <p:spPr>
          <a:xfrm>
            <a:off x="2289176" y="1476375"/>
            <a:ext cx="7623175" cy="698500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859A5D-B8FE-A387-6D04-8011268D612D}"/>
              </a:ext>
            </a:extLst>
          </p:cNvPr>
          <p:cNvSpPr/>
          <p:nvPr/>
        </p:nvSpPr>
        <p:spPr>
          <a:xfrm>
            <a:off x="2279650" y="1202532"/>
            <a:ext cx="7832726" cy="972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Cyclists sometimes travel over different surfaces.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AD2308-34D7-9040-B23B-6C2ED2A06121}"/>
              </a:ext>
            </a:extLst>
          </p:cNvPr>
          <p:cNvSpPr/>
          <p:nvPr/>
        </p:nvSpPr>
        <p:spPr>
          <a:xfrm>
            <a:off x="2289176" y="2347913"/>
            <a:ext cx="3713163" cy="1771650"/>
          </a:xfrm>
          <a:prstGeom prst="rect">
            <a:avLst/>
          </a:prstGeom>
          <a:solidFill>
            <a:srgbClr val="E6C1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228" name="Picture 1">
            <a:extLst>
              <a:ext uri="{FF2B5EF4-FFF2-40B4-BE49-F238E27FC236}">
                <a16:creationId xmlns:a16="http://schemas.microsoft.com/office/drawing/2014/main" id="{D60ACD77-1FD4-AC89-5DD2-5DFE54AF7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4" b="32513"/>
          <a:stretch>
            <a:fillRect/>
          </a:stretch>
        </p:blipFill>
        <p:spPr bwMode="auto">
          <a:xfrm>
            <a:off x="2471738" y="2547938"/>
            <a:ext cx="33528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AEC3E0D-E36F-5655-BE67-C16D0A7FBE83}"/>
              </a:ext>
            </a:extLst>
          </p:cNvPr>
          <p:cNvSpPr/>
          <p:nvPr/>
        </p:nvSpPr>
        <p:spPr>
          <a:xfrm>
            <a:off x="3725864" y="3108325"/>
            <a:ext cx="839787" cy="363538"/>
          </a:xfrm>
          <a:prstGeom prst="rect">
            <a:avLst/>
          </a:prstGeom>
          <a:solidFill>
            <a:srgbClr val="E6C1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540A2F1-5D69-4590-7F8F-AD4F5B2A34D0}"/>
              </a:ext>
            </a:extLst>
          </p:cNvPr>
          <p:cNvSpPr/>
          <p:nvPr/>
        </p:nvSpPr>
        <p:spPr>
          <a:xfrm>
            <a:off x="3725864" y="3114675"/>
            <a:ext cx="839787" cy="34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Grass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3E16C0-A349-B509-99E2-3D473863AE11}"/>
              </a:ext>
            </a:extLst>
          </p:cNvPr>
          <p:cNvSpPr/>
          <p:nvPr/>
        </p:nvSpPr>
        <p:spPr>
          <a:xfrm>
            <a:off x="7643813" y="3108325"/>
            <a:ext cx="838200" cy="363538"/>
          </a:xfrm>
          <a:prstGeom prst="rect">
            <a:avLst/>
          </a:prstGeom>
          <a:solidFill>
            <a:srgbClr val="E6C1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9F48450-5BB5-38FB-33F4-DF298B06B8BB}"/>
              </a:ext>
            </a:extLst>
          </p:cNvPr>
          <p:cNvSpPr/>
          <p:nvPr/>
        </p:nvSpPr>
        <p:spPr>
          <a:xfrm>
            <a:off x="7643813" y="3114675"/>
            <a:ext cx="838200" cy="34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Gravel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A5AF63-B8BD-E521-62EF-C5A5CD36F872}"/>
              </a:ext>
            </a:extLst>
          </p:cNvPr>
          <p:cNvSpPr/>
          <p:nvPr/>
        </p:nvSpPr>
        <p:spPr>
          <a:xfrm>
            <a:off x="7637463" y="5043489"/>
            <a:ext cx="838200" cy="363537"/>
          </a:xfrm>
          <a:prstGeom prst="rect">
            <a:avLst/>
          </a:prstGeom>
          <a:solidFill>
            <a:srgbClr val="E6C1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4CD1675-832E-2770-96E1-2CB87ECCB630}"/>
              </a:ext>
            </a:extLst>
          </p:cNvPr>
          <p:cNvSpPr/>
          <p:nvPr/>
        </p:nvSpPr>
        <p:spPr>
          <a:xfrm>
            <a:off x="7637463" y="5049838"/>
            <a:ext cx="838200" cy="34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Road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76C826-A4C2-8A2E-D1C2-98913229BE6B}"/>
              </a:ext>
            </a:extLst>
          </p:cNvPr>
          <p:cNvSpPr/>
          <p:nvPr/>
        </p:nvSpPr>
        <p:spPr>
          <a:xfrm>
            <a:off x="3736975" y="5038726"/>
            <a:ext cx="838200" cy="365125"/>
          </a:xfrm>
          <a:prstGeom prst="rect">
            <a:avLst/>
          </a:prstGeom>
          <a:solidFill>
            <a:srgbClr val="E6C1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F403919-B964-C7A5-48B5-0DB2E9A841AB}"/>
              </a:ext>
            </a:extLst>
          </p:cNvPr>
          <p:cNvSpPr/>
          <p:nvPr/>
        </p:nvSpPr>
        <p:spPr>
          <a:xfrm>
            <a:off x="3736975" y="5045075"/>
            <a:ext cx="838200" cy="34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Sand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236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Impact</vt:lpstr>
      <vt:lpstr>Sassoon Infant Md</vt:lpstr>
      <vt:lpstr>Sassoon Infant Rg</vt:lpstr>
      <vt:lpstr>Office Theme</vt:lpstr>
      <vt:lpstr>Force changes speed </vt:lpstr>
      <vt:lpstr>PowerPoint Presentation</vt:lpstr>
      <vt:lpstr>Video</vt:lpstr>
      <vt:lpstr>PowerPoint Presentation</vt:lpstr>
      <vt:lpstr>Video</vt:lpstr>
      <vt:lpstr>PowerPoint Presentation</vt:lpstr>
      <vt:lpstr>PowerPoint Presentation</vt:lpstr>
      <vt:lpstr>PowerPoint Presentation</vt:lpstr>
      <vt:lpstr>Different Surfaces</vt:lpstr>
      <vt:lpstr>Different Surfaces</vt:lpstr>
      <vt:lpstr>Different Surfaces</vt:lpstr>
      <vt:lpstr>C.W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 changes speed </dc:title>
  <dc:creator>Eman Hany</dc:creator>
  <cp:lastModifiedBy>Eman Hany</cp:lastModifiedBy>
  <cp:revision>2</cp:revision>
  <dcterms:created xsi:type="dcterms:W3CDTF">2022-11-18T16:30:56Z</dcterms:created>
  <dcterms:modified xsi:type="dcterms:W3CDTF">2022-11-19T19:51:55Z</dcterms:modified>
</cp:coreProperties>
</file>