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61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13FCF1-DDC1-4C03-9187-6FDC8BBEAB78}" v="115" dt="2023-10-09T06:23:35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4913FCF1-DDC1-4C03-9187-6FDC8BBEAB78}"/>
    <pc:docChg chg="addSld modSld addMainMaster delMainMaster">
      <pc:chgData name="Somya Yasser Elgohary" userId="S::somya.elgohary@aspireschool.org::026bb0db-f09f-477e-98e0-e90d75a83e94" providerId="AD" clId="Web-{4913FCF1-DDC1-4C03-9187-6FDC8BBEAB78}" dt="2023-10-09T06:23:35.919" v="124" actId="20577"/>
      <pc:docMkLst>
        <pc:docMk/>
      </pc:docMkLst>
      <pc:sldChg chg="addSp delSp modSp mod setBg modClrScheme chgLayout">
        <pc:chgData name="Somya Yasser Elgohary" userId="S::somya.elgohary@aspireschool.org::026bb0db-f09f-477e-98e0-e90d75a83e94" providerId="AD" clId="Web-{4913FCF1-DDC1-4C03-9187-6FDC8BBEAB78}" dt="2023-10-09T06:10:41.801" v="12"/>
        <pc:sldMkLst>
          <pc:docMk/>
          <pc:sldMk cId="109857222" sldId="256"/>
        </pc:sldMkLst>
        <pc:spChg chg="mo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Somya Yasser Elgohary" userId="S::somya.elgohary@aspireschool.org::026bb0db-f09f-477e-98e0-e90d75a83e94" providerId="AD" clId="Web-{4913FCF1-DDC1-4C03-9187-6FDC8BBEAB78}" dt="2023-10-09T06:10:41.801" v="12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0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2" creationId="{498F8FF6-43B4-494A-AF8F-123A4983EDF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4" creationId="{7F5D03CB-1EF4-4575-BA97-23EEE14EB1BC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6" creationId="{AB3A981E-AF55-4BBF-85FC-8E53CC80EC8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18" creationId="{A0E21CE3-CE4A-4A81-86C9-0193543418F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0" creationId="{5AFEC601-A132-47EE-B0C2-B38ACD9FCE6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2" creationId="{279CAF82-0ECF-42BE-8F37-F71941E5D41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4" creationId="{72950BC3-A7CF-4F1B-8A6E-14E3DDE55CB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26" creationId="{033BC44A-0661-43B4-9C14-FD5963C226A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0:35.691" v="11"/>
          <ac:spMkLst>
            <pc:docMk/>
            <pc:sldMk cId="109857222" sldId="256"/>
            <ac:spMk id="35" creationId="{6BFD9967-9371-4F99-A8D2-502B11A3863C}"/>
          </ac:spMkLst>
        </pc:spChg>
        <pc:grpChg chg="add">
          <ac:chgData name="Somya Yasser Elgohary" userId="S::somya.elgohary@aspireschool.org::026bb0db-f09f-477e-98e0-e90d75a83e94" providerId="AD" clId="Web-{4913FCF1-DDC1-4C03-9187-6FDC8BBEAB78}" dt="2023-10-09T06:10:35.691" v="11"/>
          <ac:grpSpMkLst>
            <pc:docMk/>
            <pc:sldMk cId="109857222" sldId="256"/>
            <ac:grpSpMk id="28" creationId="{FB9739EB-7F66-433D-841F-AB3CD18700B7}"/>
          </ac:grpSpMkLst>
        </pc:grpChg>
        <pc:picChg chg="add">
          <ac:chgData name="Somya Yasser Elgohary" userId="S::somya.elgohary@aspireschool.org::026bb0db-f09f-477e-98e0-e90d75a83e94" providerId="AD" clId="Web-{4913FCF1-DDC1-4C03-9187-6FDC8BBEAB78}" dt="2023-10-09T06:10:35.691" v="11"/>
          <ac:picMkLst>
            <pc:docMk/>
            <pc:sldMk cId="109857222" sldId="256"/>
            <ac:picMk id="4" creationId="{44D9B387-5219-C22B-F953-8682454DF9D3}"/>
          </ac:picMkLst>
        </pc:picChg>
        <pc:picChg chg="add">
          <ac:chgData name="Somya Yasser Elgohary" userId="S::somya.elgohary@aspireschool.org::026bb0db-f09f-477e-98e0-e90d75a83e94" providerId="AD" clId="Web-{4913FCF1-DDC1-4C03-9187-6FDC8BBEAB78}" dt="2023-10-09T06:10:35.691" v="11"/>
          <ac:picMkLst>
            <pc:docMk/>
            <pc:sldMk cId="109857222" sldId="256"/>
            <ac:picMk id="5" creationId="{F4B2CDE9-55F3-C8D6-BE50-4137B4C098A1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4913FCF1-DDC1-4C03-9187-6FDC8BBEAB78}" dt="2023-10-09T06:22:53.574" v="115" actId="20577"/>
        <pc:sldMkLst>
          <pc:docMk/>
          <pc:sldMk cId="2421498146" sldId="257"/>
        </pc:sldMkLst>
        <pc:spChg chg="mod ord">
          <ac:chgData name="Somya Yasser Elgohary" userId="S::somya.elgohary@aspireschool.org::026bb0db-f09f-477e-98e0-e90d75a83e94" providerId="AD" clId="Web-{4913FCF1-DDC1-4C03-9187-6FDC8BBEAB78}" dt="2023-10-09T06:22:53.574" v="115" actId="20577"/>
          <ac:spMkLst>
            <pc:docMk/>
            <pc:sldMk cId="2421498146" sldId="257"/>
            <ac:spMk id="2" creationId="{EC1784D8-2C6D-ECDA-074B-3663203AA2B0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1:35.881" v="18"/>
          <ac:spMkLst>
            <pc:docMk/>
            <pc:sldMk cId="2421498146" sldId="257"/>
            <ac:spMk id="3" creationId="{5316CFCB-8610-2529-9C97-905F45EA063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18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2" creationId="{90A7F83A-9728-4030-8E45-9ECF1ABCCC12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4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6" creationId="{FEA9761C-7BB2-45E5-A5DB-A0B35362454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38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40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66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68" creationId="{3A397E3E-B90C-4D82-BAAA-36F7AC6A4565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0" creationId="{DDA28611-3C49-4908-AE9E-F37B271377B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2" creationId="{C66D63E6-0ECD-4AC2-8C8E-C6EFA54A3B64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4" creationId="{2C49298F-FE84-4637-A2D4-B110A65356E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6" creationId="{2C1D3151-5F97-4860-B56C-C98BD62CC255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78" creationId="{287DFBF2-49F6-42E9-A0A3-263E1B29EEA2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7:15.079" v="64"/>
          <ac:spMkLst>
            <pc:docMk/>
            <pc:sldMk cId="2421498146" sldId="257"/>
            <ac:spMk id="80" creationId="{8DE96824-E506-4448-8704-5EC7BF7BC51B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20" creationId="{0F0C2E5D-B08F-4A99-9D15-59D33148FE02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28" creationId="{BB7A900B-006E-46F4-831E-5AABAEE45EE1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42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49" creationId="{8B6BCBAB-41A5-4D6D-8C9B-55E3AA6FCC2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7:15.079" v="64"/>
          <ac:grpSpMkLst>
            <pc:docMk/>
            <pc:sldMk cId="2421498146" sldId="257"/>
            <ac:grpSpMk id="59" creationId="{8A351602-3772-4279-B0D3-A523F6F6EAB3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7:15.079" v="64"/>
          <ac:picMkLst>
            <pc:docMk/>
            <pc:sldMk cId="2421498146" sldId="257"/>
            <ac:picMk id="5" creationId="{531EF8A5-8A9D-BFE3-BE59-65452611B606}"/>
          </ac:picMkLst>
        </pc:picChg>
      </pc:sldChg>
      <pc:sldChg chg="addSp delSp modSp new mod setBg addAnim">
        <pc:chgData name="Somya Yasser Elgohary" userId="S::somya.elgohary@aspireschool.org::026bb0db-f09f-477e-98e0-e90d75a83e94" providerId="AD" clId="Web-{4913FCF1-DDC1-4C03-9187-6FDC8BBEAB78}" dt="2023-10-09T06:23:20.028" v="122" actId="20577"/>
        <pc:sldMkLst>
          <pc:docMk/>
          <pc:sldMk cId="1131358102" sldId="258"/>
        </pc:sldMkLst>
        <pc:spChg chg="mod">
          <ac:chgData name="Somya Yasser Elgohary" userId="S::somya.elgohary@aspireschool.org::026bb0db-f09f-477e-98e0-e90d75a83e94" providerId="AD" clId="Web-{4913FCF1-DDC1-4C03-9187-6FDC8BBEAB78}" dt="2023-10-09T06:23:20.028" v="122" actId="20577"/>
          <ac:spMkLst>
            <pc:docMk/>
            <pc:sldMk cId="1131358102" sldId="258"/>
            <ac:spMk id="2" creationId="{3B0531B3-1039-88EF-053F-02C3461A6A56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2:09.366" v="30"/>
          <ac:spMkLst>
            <pc:docMk/>
            <pc:sldMk cId="1131358102" sldId="258"/>
            <ac:spMk id="3" creationId="{24648276-D6EB-2C3E-1D30-30F037938D13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18" creationId="{8B646C36-EEEC-4D52-8E8E-206F4CD8A3D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24" creationId="{D6CA2F4C-8E9E-4BCD-B6E8-A68A311CA65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26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28" creationId="{96FD6442-EB7D-4992-8D41-0B7FFDCB43E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37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58.106" v="60"/>
          <ac:spMkLst>
            <pc:docMk/>
            <pc:sldMk cId="1131358102" sldId="258"/>
            <ac:spMk id="39" creationId="{6004781B-698F-46D5-AADD-8AE9211719D8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1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3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5" creationId="{E16C8D8F-10E9-4498-ABDB-0F923F8B6837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7" creationId="{2DA1274F-9232-42BF-B9FE-B95EA14CF41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59" creationId="{1E5A83E3-8A11-4492-BB6E-F5F2240316F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1" creationId="{BE5AF1D6-62CC-4988-9174-993F112DC2A2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3" creationId="{8CF5E676-CA04-4CED-9F1E-5026ED66E66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5" creationId="{6BA9E676-A8FC-4C2F-8D78-C13ED8ABDBA8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7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69" creationId="{EECD79B5-5FC5-495F-BFD6-346C16E787A7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1" creationId="{2C1D3151-5F97-4860-B56C-C98BD62CC25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3" creationId="{32D9D048-3063-435A-8C23-26C1907E9619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5" creationId="{8DE96824-E506-4448-8704-5EC7BF7BC51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7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79" creationId="{B6C541AE-9B02-44C0-B8C6-B2DEA7ED3813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1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3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5" creationId="{BDEB5F14-5014-49D1-B590-9E2B7721C07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7" creationId="{3D2B953D-3D65-4BA7-80E6-13939079063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99" creationId="{4CA0A0B8-0ABD-4C1D-8BDE-4D94C94FDA4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01" creationId="{FF2923AC-40BC-4610-B6BD-AECABAF6DF6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07" creationId="{F47059C0-3CD3-44C5-9FBC-C5CEA6D94E73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20" creationId="{D245B05D-DA60-40E2-8A0A-B078C91D703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6:51.953" v="63"/>
          <ac:spMkLst>
            <pc:docMk/>
            <pc:sldMk cId="1131358102" sldId="258"/>
            <ac:spMk id="122" creationId="{401FD61C-FC3A-43C0-9641-28B0C1A54201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4:58.106" v="60"/>
          <ac:grpSpMkLst>
            <pc:docMk/>
            <pc:sldMk cId="1131358102" sldId="258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58.106" v="60"/>
          <ac:grpSpMkLst>
            <pc:docMk/>
            <pc:sldMk cId="1131358102" sldId="258"/>
            <ac:grpSpMk id="20" creationId="{308C40F4-6A24-4867-B726-B552DB0807B5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58.106" v="60"/>
          <ac:grpSpMkLst>
            <pc:docMk/>
            <pc:sldMk cId="1131358102" sldId="258"/>
            <ac:grpSpMk id="30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44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84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103" creationId="{18A188E6-9899-40AA-9648-7B9BEAF52634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109" creationId="{78A6A50F-EF16-474F-9BD1-2D663EBEA2FF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6:51.953" v="63"/>
          <ac:grpSpMkLst>
            <pc:docMk/>
            <pc:sldMk cId="1131358102" sldId="258"/>
            <ac:grpSpMk id="113" creationId="{4717BE92-F93B-41D0-A644-64F6E524C7D1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6:51.953" v="63"/>
          <ac:picMkLst>
            <pc:docMk/>
            <pc:sldMk cId="1131358102" sldId="258"/>
            <ac:picMk id="4" creationId="{CC4BFE84-3D8C-2A61-0576-42FC68F0C80A}"/>
          </ac:picMkLst>
        </pc:picChg>
        <pc:picChg chg="add del">
          <ac:chgData name="Somya Yasser Elgohary" userId="S::somya.elgohary@aspireschool.org::026bb0db-f09f-477e-98e0-e90d75a83e94" providerId="AD" clId="Web-{4913FCF1-DDC1-4C03-9187-6FDC8BBEAB78}" dt="2023-10-09T06:14:52.731" v="59"/>
          <ac:picMkLst>
            <pc:docMk/>
            <pc:sldMk cId="1131358102" sldId="258"/>
            <ac:picMk id="5" creationId="{9474E18B-B8DE-BDC3-C3DF-862B4D9220A5}"/>
          </ac:picMkLst>
        </pc:picChg>
      </pc:sldChg>
      <pc:sldChg chg="addSp delSp modSp new mod setBg addAnim delAnim">
        <pc:chgData name="Somya Yasser Elgohary" userId="S::somya.elgohary@aspireschool.org::026bb0db-f09f-477e-98e0-e90d75a83e94" providerId="AD" clId="Web-{4913FCF1-DDC1-4C03-9187-6FDC8BBEAB78}" dt="2023-10-09T06:23:30.325" v="123" actId="20577"/>
        <pc:sldMkLst>
          <pc:docMk/>
          <pc:sldMk cId="276590151" sldId="259"/>
        </pc:sldMkLst>
        <pc:spChg chg="mod ord">
          <ac:chgData name="Somya Yasser Elgohary" userId="S::somya.elgohary@aspireschool.org::026bb0db-f09f-477e-98e0-e90d75a83e94" providerId="AD" clId="Web-{4913FCF1-DDC1-4C03-9187-6FDC8BBEAB78}" dt="2023-10-09T06:23:30.325" v="123" actId="20577"/>
          <ac:spMkLst>
            <pc:docMk/>
            <pc:sldMk cId="276590151" sldId="259"/>
            <ac:spMk id="2" creationId="{2B812199-8D52-77A6-DBB2-4AEED11ADF51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3:27.041" v="41"/>
          <ac:spMkLst>
            <pc:docMk/>
            <pc:sldMk cId="276590151" sldId="259"/>
            <ac:spMk id="3" creationId="{419AC721-5D28-8655-489F-55EBD7F7B7DF}"/>
          </ac:spMkLst>
        </pc:spChg>
        <pc:spChg chg="add del mod">
          <ac:chgData name="Somya Yasser Elgohary" userId="S::somya.elgohary@aspireschool.org::026bb0db-f09f-477e-98e0-e90d75a83e94" providerId="AD" clId="Web-{4913FCF1-DDC1-4C03-9187-6FDC8BBEAB78}" dt="2023-10-09T06:14:24.261" v="51"/>
          <ac:spMkLst>
            <pc:docMk/>
            <pc:sldMk cId="276590151" sldId="259"/>
            <ac:spMk id="6" creationId="{BE6DF2CF-A9C6-5695-A396-46B09A0E83A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18" creationId="{8B646C36-EEEC-4D52-8E8E-206F4CD8A3D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24" creationId="{D6CA2F4C-8E9E-4BCD-B6E8-A68A311CA65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26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28" creationId="{96FD6442-EB7D-4992-8D41-0B7FFDCB43E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37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3:48.791" v="43"/>
          <ac:spMkLst>
            <pc:docMk/>
            <pc:sldMk cId="276590151" sldId="259"/>
            <ac:spMk id="39" creationId="{6004781B-698F-46D5-AADD-8AE9211719D8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1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3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5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7" creationId="{42B987A8-3C5A-4495-85A2-B7BBC3EAC20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59" creationId="{2C1D3151-5F97-4860-B56C-C98BD62CC25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1" creationId="{AB32CDD2-9715-425B-9CCC-CF8CE92BE064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3" creationId="{8CF5E676-CA04-4CED-9F1E-5026ED66E66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5" creationId="{EB013C47-A4B4-4108-87AF-82C5CD7DFF5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7" creationId="{8DE96824-E506-4448-8704-5EC7BF7BC51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69" creationId="{4FB204DF-284E-45F6-A017-79A4DF57BCC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71" creationId="{BC8E4194-D60D-466F-B2E4-E0A0C145FCA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73" creationId="{E16C8D8F-10E9-4498-ABDB-0F923F8B6837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75" creationId="{1E5A83E3-8A11-4492-BB6E-F5F2240316F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94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96" creationId="{489B7BFD-8F45-4093-AD9C-91B15B0503D9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98" creationId="{5C7FA6E3-5183-4E37-B15B-91038FE1FBB2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02" creationId="{6617B5AA-8A0D-41D3-B2EF-8BC53E3B7DF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06" creationId="{572EB308-9A4E-4332-A908-22F2978D754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109" creationId="{20046D4B-EE93-4EAF-9717-C56B1E6814BD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4:36.105" v="57"/>
          <ac:spMkLst>
            <pc:docMk/>
            <pc:sldMk cId="276590151" sldId="259"/>
            <ac:spMk id="111" creationId="{9A3B4D80-4945-4E47-8FA7-BA0541CB6A9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2" creationId="{90A7F83A-9728-4030-8E45-9ECF1ABCCC12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4" creationId="{4D1A5E71-B6B6-486A-8CDC-C7ABD9B903F6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5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6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7" creationId="{3A397E3E-B90C-4D82-BAAA-36F7AC6A4565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8" creationId="{D115D553-F1E2-4033-8E29-ECED90BF582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19" creationId="{E16C8D8F-10E9-4498-ABDB-0F923F8B683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4:36.136" v="58"/>
          <ac:spMkLst>
            <pc:docMk/>
            <pc:sldMk cId="276590151" sldId="259"/>
            <ac:spMk id="120" creationId="{1E5A83E3-8A11-4492-BB6E-F5F2240316FB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3:48.791" v="43"/>
          <ac:grpSpMkLst>
            <pc:docMk/>
            <pc:sldMk cId="276590151" sldId="259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3:48.791" v="43"/>
          <ac:grpSpMkLst>
            <pc:docMk/>
            <pc:sldMk cId="276590151" sldId="259"/>
            <ac:grpSpMk id="20" creationId="{308C40F4-6A24-4867-B726-B552DB0807B5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3:48.791" v="43"/>
          <ac:grpSpMkLst>
            <pc:docMk/>
            <pc:sldMk cId="276590151" sldId="259"/>
            <ac:grpSpMk id="30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44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77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05" v="57"/>
          <ac:grpSpMkLst>
            <pc:docMk/>
            <pc:sldMk cId="276590151" sldId="259"/>
            <ac:grpSpMk id="87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05" v="57"/>
          <ac:grpSpMkLst>
            <pc:docMk/>
            <pc:sldMk cId="276590151" sldId="259"/>
            <ac:grpSpMk id="100" creationId="{F3F5D407-83EF-4D7F-9DAF-4C3CEB778FD2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4:36.105" v="57"/>
          <ac:grpSpMkLst>
            <pc:docMk/>
            <pc:sldMk cId="276590151" sldId="259"/>
            <ac:grpSpMk id="104" creationId="{D2539C73-C848-4608-957A-D6C016913919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108" creationId="{BB7A900B-006E-46F4-831E-5AABAEE45EE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4:36.136" v="58"/>
          <ac:grpSpMkLst>
            <pc:docMk/>
            <pc:sldMk cId="276590151" sldId="259"/>
            <ac:grpSpMk id="113" creationId="{8A351602-3772-4279-B0D3-A523F6F6EAB3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4:36.136" v="58"/>
          <ac:picMkLst>
            <pc:docMk/>
            <pc:sldMk cId="276590151" sldId="259"/>
            <ac:picMk id="4" creationId="{BAE6DAC7-7277-2A53-2025-B8AC89E13016}"/>
          </ac:picMkLst>
        </pc:picChg>
        <pc:picChg chg="add del">
          <ac:chgData name="Somya Yasser Elgohary" userId="S::somya.elgohary@aspireschool.org::026bb0db-f09f-477e-98e0-e90d75a83e94" providerId="AD" clId="Web-{4913FCF1-DDC1-4C03-9187-6FDC8BBEAB78}" dt="2023-10-09T06:13:32.588" v="42"/>
          <ac:picMkLst>
            <pc:docMk/>
            <pc:sldMk cId="276590151" sldId="259"/>
            <ac:picMk id="5" creationId="{C036E782-5974-A311-D915-9A28EA630033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4913FCF1-DDC1-4C03-9187-6FDC8BBEAB78}" dt="2023-10-09T06:23:35.919" v="124" actId="20577"/>
        <pc:sldMkLst>
          <pc:docMk/>
          <pc:sldMk cId="1418802780" sldId="260"/>
        </pc:sldMkLst>
        <pc:spChg chg="mod ord">
          <ac:chgData name="Somya Yasser Elgohary" userId="S::somya.elgohary@aspireschool.org::026bb0db-f09f-477e-98e0-e90d75a83e94" providerId="AD" clId="Web-{4913FCF1-DDC1-4C03-9187-6FDC8BBEAB78}" dt="2023-10-09T06:23:35.919" v="124" actId="20577"/>
          <ac:spMkLst>
            <pc:docMk/>
            <pc:sldMk cId="1418802780" sldId="260"/>
            <ac:spMk id="2" creationId="{07C0EC71-1E90-8E56-2B6C-7655DD195515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18:04.393" v="74"/>
          <ac:spMkLst>
            <pc:docMk/>
            <pc:sldMk cId="1418802780" sldId="260"/>
            <ac:spMk id="3" creationId="{2B6070A9-674A-08DB-932B-057218AED7BA}"/>
          </ac:spMkLst>
        </pc:spChg>
        <pc:spChg chg="add del mod">
          <ac:chgData name="Somya Yasser Elgohary" userId="S::somya.elgohary@aspireschool.org::026bb0db-f09f-477e-98e0-e90d75a83e94" providerId="AD" clId="Web-{4913FCF1-DDC1-4C03-9187-6FDC8BBEAB78}" dt="2023-10-09T06:18:58.645" v="86"/>
          <ac:spMkLst>
            <pc:docMk/>
            <pc:sldMk cId="1418802780" sldId="260"/>
            <ac:spMk id="6" creationId="{3C7F4AD0-7D6F-704E-E3BA-8A46076CFBF0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16" creationId="{7D6BF779-0B8C-4CC2-9268-9506AD0C5331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18" creationId="{3A397E3E-B90C-4D82-BAAA-36F7AC6A4565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2" creationId="{90A7F83A-9728-4030-8E45-9ECF1ABCCC12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4" creationId="{A2B5CBEA-F125-49B6-8335-227C325B112B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6" creationId="{FEA9761C-7BB2-45E5-A5DB-A0B35362454A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38" creationId="{4D1A5E71-B6B6-486A-8CDC-C7ABD9B903F6}"/>
          </ac:spMkLst>
        </pc:spChg>
        <pc:spChg chg="add del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40" creationId="{8E44D629-6B8E-4D88-A77E-149C0ED03498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66" creationId="{7D6BF779-0B8C-4CC2-9268-9506AD0C5331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68" creationId="{489B7BFD-8F45-4093-AD9C-91B15B0503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0" creationId="{D9DFE8A5-DCEC-4A43-B613-D62AC8C5734F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2" creationId="{2B369A2E-99B1-4A2B-9343-957A6C165FD9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4" creationId="{26B7664A-BE61-4A65-B937-A31E08B8B9AD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6" creationId="{279CAF82-0ECF-42BE-8F37-F71941E5D410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78" creationId="{B3D7D008-0B6D-4161-BEDA-6AF6A03BCB67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95" creationId="{033BC44A-0661-43B4-9C14-FD5963C226AE}"/>
          </ac:spMkLst>
        </pc:spChg>
        <pc:spChg chg="add">
          <ac:chgData name="Somya Yasser Elgohary" userId="S::somya.elgohary@aspireschool.org::026bb0db-f09f-477e-98e0-e90d75a83e94" providerId="AD" clId="Web-{4913FCF1-DDC1-4C03-9187-6FDC8BBEAB78}" dt="2023-10-09T06:19:18.333" v="89"/>
          <ac:spMkLst>
            <pc:docMk/>
            <pc:sldMk cId="1418802780" sldId="260"/>
            <ac:spMk id="97" creationId="{6AA707BA-98B0-47C5-B34A-63D60A0108EF}"/>
          </ac:spMkLst>
        </pc:s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9" creationId="{8A351602-3772-4279-B0D3-A523F6F6EAB3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20" creationId="{0F0C2E5D-B08F-4A99-9D15-59D33148FE02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28" creationId="{BB7A900B-006E-46F4-831E-5AABAEE45EE1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42" creationId="{FB9739EB-7F66-433D-841F-AB3CD18700B7}"/>
          </ac:grpSpMkLst>
        </pc:grpChg>
        <pc:grpChg chg="add del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49" creationId="{8B6BCBAB-41A5-4D6D-8C9B-55E3AA6FCC2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59" creationId="{8A351602-3772-4279-B0D3-A523F6F6EAB3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80" creationId="{E0339FE9-6931-4B68-8E22-6539BB60873F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84" creationId="{D0218489-E03B-4E4F-9ADA-EC579122A1A1}"/>
          </ac:grpSpMkLst>
        </pc:grpChg>
        <pc:grpChg chg="add">
          <ac:chgData name="Somya Yasser Elgohary" userId="S::somya.elgohary@aspireschool.org::026bb0db-f09f-477e-98e0-e90d75a83e94" providerId="AD" clId="Web-{4913FCF1-DDC1-4C03-9187-6FDC8BBEAB78}" dt="2023-10-09T06:19:18.333" v="89"/>
          <ac:grpSpMkLst>
            <pc:docMk/>
            <pc:sldMk cId="1418802780" sldId="260"/>
            <ac:grpSpMk id="88" creationId="{FB9739EB-7F66-433D-841F-AB3CD18700B7}"/>
          </ac:grpSpMkLst>
        </pc:grpChg>
        <pc:picChg chg="add mod">
          <ac:chgData name="Somya Yasser Elgohary" userId="S::somya.elgohary@aspireschool.org::026bb0db-f09f-477e-98e0-e90d75a83e94" providerId="AD" clId="Web-{4913FCF1-DDC1-4C03-9187-6FDC8BBEAB78}" dt="2023-10-09T06:19:18.333" v="89"/>
          <ac:picMkLst>
            <pc:docMk/>
            <pc:sldMk cId="1418802780" sldId="260"/>
            <ac:picMk id="4" creationId="{EB29A9ED-CC3E-91F8-DCD0-6C15E48AB71B}"/>
          </ac:picMkLst>
        </pc:picChg>
        <pc:picChg chg="add del">
          <ac:chgData name="Somya Yasser Elgohary" userId="S::somya.elgohary@aspireschool.org::026bb0db-f09f-477e-98e0-e90d75a83e94" providerId="AD" clId="Web-{4913FCF1-DDC1-4C03-9187-6FDC8BBEAB78}" dt="2023-10-09T06:18:07.424" v="75"/>
          <ac:picMkLst>
            <pc:docMk/>
            <pc:sldMk cId="1418802780" sldId="260"/>
            <ac:picMk id="5" creationId="{00D3359F-BB69-2529-C6AB-ECC81F5818A6}"/>
          </ac:picMkLst>
        </pc:picChg>
      </pc:sldChg>
      <pc:sldChg chg="addSp delSp modSp new">
        <pc:chgData name="Somya Yasser Elgohary" userId="S::somya.elgohary@aspireschool.org::026bb0db-f09f-477e-98e0-e90d75a83e94" providerId="AD" clId="Web-{4913FCF1-DDC1-4C03-9187-6FDC8BBEAB78}" dt="2023-10-09T06:22:30.995" v="114" actId="14100"/>
        <pc:sldMkLst>
          <pc:docMk/>
          <pc:sldMk cId="3946314741" sldId="261"/>
        </pc:sldMkLst>
        <pc:spChg chg="del mod">
          <ac:chgData name="Somya Yasser Elgohary" userId="S::somya.elgohary@aspireschool.org::026bb0db-f09f-477e-98e0-e90d75a83e94" providerId="AD" clId="Web-{4913FCF1-DDC1-4C03-9187-6FDC8BBEAB78}" dt="2023-10-09T06:21:06.399" v="100"/>
          <ac:spMkLst>
            <pc:docMk/>
            <pc:sldMk cId="3946314741" sldId="261"/>
            <ac:spMk id="2" creationId="{F964314C-528B-DD07-B8DF-AEF7CF8A5F67}"/>
          </ac:spMkLst>
        </pc:spChg>
        <pc:spChg chg="del">
          <ac:chgData name="Somya Yasser Elgohary" userId="S::somya.elgohary@aspireschool.org::026bb0db-f09f-477e-98e0-e90d75a83e94" providerId="AD" clId="Web-{4913FCF1-DDC1-4C03-9187-6FDC8BBEAB78}" dt="2023-10-09T06:21:11.680" v="102"/>
          <ac:spMkLst>
            <pc:docMk/>
            <pc:sldMk cId="3946314741" sldId="261"/>
            <ac:spMk id="3" creationId="{46A50343-6704-9D8D-4F7D-40D0969BB6B0}"/>
          </ac:spMkLst>
        </pc:spChg>
        <pc:spChg chg="add del mod">
          <ac:chgData name="Somya Yasser Elgohary" userId="S::somya.elgohary@aspireschool.org::026bb0db-f09f-477e-98e0-e90d75a83e94" providerId="AD" clId="Web-{4913FCF1-DDC1-4C03-9187-6FDC8BBEAB78}" dt="2023-10-09T06:21:08.836" v="101"/>
          <ac:spMkLst>
            <pc:docMk/>
            <pc:sldMk cId="3946314741" sldId="261"/>
            <ac:spMk id="5" creationId="{7B13E4DA-593B-3C80-C1CE-5E082F7AFE5C}"/>
          </ac:spMkLst>
        </pc:spChg>
        <pc:picChg chg="add mod">
          <ac:chgData name="Somya Yasser Elgohary" userId="S::somya.elgohary@aspireschool.org::026bb0db-f09f-477e-98e0-e90d75a83e94" providerId="AD" clId="Web-{4913FCF1-DDC1-4C03-9187-6FDC8BBEAB78}" dt="2023-10-09T06:22:30.995" v="114" actId="14100"/>
          <ac:picMkLst>
            <pc:docMk/>
            <pc:sldMk cId="3946314741" sldId="261"/>
            <ac:picMk id="6" creationId="{993C7E8C-0402-4D76-2056-D591DBD17EF8}"/>
          </ac:picMkLst>
        </pc:picChg>
      </pc:sldChg>
      <pc:sldMasterChg chg="del delSldLayout">
        <pc:chgData name="Somya Yasser Elgohary" userId="S::somya.elgohary@aspireschool.org::026bb0db-f09f-477e-98e0-e90d75a83e94" providerId="AD" clId="Web-{4913FCF1-DDC1-4C03-9187-6FDC8BBEAB78}" dt="2023-10-09T06:10:35.691" v="11"/>
        <pc:sldMasterMkLst>
          <pc:docMk/>
          <pc:sldMasterMk cId="2460954070" sldId="2147483660"/>
        </pc:sldMasterMkLst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replId addSldLayout">
        <pc:chgData name="Somya Yasser Elgohary" userId="S::somya.elgohary@aspireschool.org::026bb0db-f09f-477e-98e0-e90d75a83e94" providerId="AD" clId="Web-{4913FCF1-DDC1-4C03-9187-6FDC8BBEAB78}" dt="2023-10-09T06:10:35.691" v="11"/>
        <pc:sldMasterMkLst>
          <pc:docMk/>
          <pc:sldMasterMk cId="1256557886" sldId="2147483672"/>
        </pc:sldMasterMkLst>
        <pc:sldLayoutChg chg="ad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1876689279" sldId="2147483673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3225956914" sldId="2147483674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3062219914" sldId="2147483675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529493676" sldId="2147483676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1504851708" sldId="2147483677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2996796" sldId="2147483678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096350330" sldId="2147483679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695891408" sldId="2147483680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340623631" sldId="2147483681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48913916" sldId="2147483682"/>
          </pc:sldLayoutMkLst>
        </pc:sldLayoutChg>
        <pc:sldLayoutChg chg="add replId">
          <pc:chgData name="Somya Yasser Elgohary" userId="S::somya.elgohary@aspireschool.org::026bb0db-f09f-477e-98e0-e90d75a83e94" providerId="AD" clId="Web-{4913FCF1-DDC1-4C03-9187-6FDC8BBEAB78}" dt="2023-10-09T06:10:35.691" v="11"/>
          <pc:sldLayoutMkLst>
            <pc:docMk/>
            <pc:sldMasterMk cId="1256557886" sldId="2147483672"/>
            <pc:sldLayoutMk cId="256648359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5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8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5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10/8/2023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10/8/2023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10/8/2023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ok24MpdIks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lleideen.com/wohnideen/01/begehbarer-kleiderschrank-3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verton's_Computer_Lab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400" y="-35625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5D03CB-1EF4-4575-BA97-23EEE14EB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132" y="0"/>
            <a:ext cx="4902679" cy="46195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B3A981E-AF55-4BBF-85FC-8E53CC80E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3850" y="1"/>
            <a:ext cx="3808150" cy="3428999"/>
          </a:xfrm>
          <a:custGeom>
            <a:avLst/>
            <a:gdLst>
              <a:gd name="connsiteX0" fmla="*/ 709972 w 4030116"/>
              <a:gd name="connsiteY0" fmla="*/ 0 h 3628865"/>
              <a:gd name="connsiteX1" fmla="*/ 3431306 w 4030116"/>
              <a:gd name="connsiteY1" fmla="*/ 0 h 3628865"/>
              <a:gd name="connsiteX2" fmla="*/ 3534802 w 4030116"/>
              <a:gd name="connsiteY2" fmla="*/ 94063 h 3628865"/>
              <a:gd name="connsiteX3" fmla="*/ 3978557 w 4030116"/>
              <a:gd name="connsiteY3" fmla="*/ 752240 h 3628865"/>
              <a:gd name="connsiteX4" fmla="*/ 4030116 w 4030116"/>
              <a:gd name="connsiteY4" fmla="*/ 893110 h 3628865"/>
              <a:gd name="connsiteX5" fmla="*/ 4030116 w 4030116"/>
              <a:gd name="connsiteY5" fmla="*/ 2223342 h 3628865"/>
              <a:gd name="connsiteX6" fmla="*/ 3978557 w 4030116"/>
              <a:gd name="connsiteY6" fmla="*/ 2364212 h 3628865"/>
              <a:gd name="connsiteX7" fmla="*/ 2070639 w 4030116"/>
              <a:gd name="connsiteY7" fmla="*/ 3628865 h 3628865"/>
              <a:gd name="connsiteX8" fmla="*/ 0 w 4030116"/>
              <a:gd name="connsiteY8" fmla="*/ 1558226 h 3628865"/>
              <a:gd name="connsiteX9" fmla="*/ 606476 w 4030116"/>
              <a:gd name="connsiteY9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0116" h="3628865">
                <a:moveTo>
                  <a:pt x="709972" y="0"/>
                </a:moveTo>
                <a:lnTo>
                  <a:pt x="3431306" y="0"/>
                </a:lnTo>
                <a:lnTo>
                  <a:pt x="3534802" y="94063"/>
                </a:lnTo>
                <a:cubicBezTo>
                  <a:pt x="3722158" y="281419"/>
                  <a:pt x="3873777" y="504512"/>
                  <a:pt x="3978557" y="752240"/>
                </a:cubicBezTo>
                <a:lnTo>
                  <a:pt x="4030116" y="893110"/>
                </a:lnTo>
                <a:lnTo>
                  <a:pt x="4030116" y="2223342"/>
                </a:lnTo>
                <a:lnTo>
                  <a:pt x="3978557" y="2364212"/>
                </a:lnTo>
                <a:cubicBezTo>
                  <a:pt x="3664217" y="3107396"/>
                  <a:pt x="2928325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eitenansicht eines Bettes mit Beistelltisch mit einem Wecker und einer weißen Lampe darauf">
            <a:extLst>
              <a:ext uri="{FF2B5EF4-FFF2-40B4-BE49-F238E27FC236}">
                <a16:creationId xmlns:a16="http://schemas.microsoft.com/office/drawing/2014/main" id="{44D9B387-5219-C22B-F953-8682454DF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56" y="632307"/>
            <a:ext cx="2592784" cy="1730632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0E21CE3-CE4A-4A81-86C9-019354341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505" y="3131553"/>
            <a:ext cx="4447156" cy="3726448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27" y="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5349" y="324937"/>
            <a:ext cx="4024032" cy="2885715"/>
          </a:xfrm>
        </p:spPr>
        <p:txBody>
          <a:bodyPr>
            <a:normAutofit/>
          </a:bodyPr>
          <a:lstStyle/>
          <a:p>
            <a:r>
              <a:rPr lang="en-US" sz="4700">
                <a:ea typeface="Calibri Light"/>
                <a:cs typeface="Calibri Light"/>
              </a:rPr>
              <a:t>Sein Zimmer, </a:t>
            </a:r>
            <a:r>
              <a:rPr lang="en-US" sz="4700" err="1">
                <a:ea typeface="Calibri Light"/>
                <a:cs typeface="Calibri Light"/>
              </a:rPr>
              <a:t>Ihr</a:t>
            </a:r>
            <a:r>
              <a:rPr lang="en-US" sz="4700">
                <a:ea typeface="Calibri Light"/>
                <a:cs typeface="Calibri Light"/>
              </a:rPr>
              <a:t> Zimmer</a:t>
            </a:r>
            <a:endParaRPr lang="en-US" sz="4700"/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5779" y="640535"/>
            <a:ext cx="663994" cy="6639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72950BC3-A7CF-4F1B-8A6E-14E3DDE5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5779" y="640535"/>
            <a:ext cx="663994" cy="6639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2534" y="4845569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eitenansicht eines Bettes mit Beistelltisch mit einem Wecker und einer weißen Lampe darauf">
            <a:extLst>
              <a:ext uri="{FF2B5EF4-FFF2-40B4-BE49-F238E27FC236}">
                <a16:creationId xmlns:a16="http://schemas.microsoft.com/office/drawing/2014/main" id="{F4B2CDE9-55F3-C8D6-BE50-4137B4C09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97985"/>
            <a:ext cx="2595020" cy="1732125"/>
          </a:xfrm>
          <a:prstGeom prst="rect">
            <a:avLst/>
          </a:prstGeom>
        </p:spPr>
      </p:pic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370326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6BFD9967-9371-4F99-A8D2-502B11A38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2534" y="4845569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Learn German - mein Zimmer - my room / ein Zimmer beschreiben - describe a room - German Vocabulary">
            <a:hlinkClick r:id="" action="ppaction://media"/>
            <a:extLst>
              <a:ext uri="{FF2B5EF4-FFF2-40B4-BE49-F238E27FC236}">
                <a16:creationId xmlns:a16="http://schemas.microsoft.com/office/drawing/2014/main" id="{993C7E8C-0402-4D76-2056-D591DBD17E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6567" y="899904"/>
            <a:ext cx="10346904" cy="54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1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Brot auf einem Tisch">
            <a:extLst>
              <a:ext uri="{FF2B5EF4-FFF2-40B4-BE49-F238E27FC236}">
                <a16:creationId xmlns:a16="http://schemas.microsoft.com/office/drawing/2014/main" id="{531EF8A5-8A9D-BFE3-BE59-65452611B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61" b="9169"/>
          <a:stretch/>
        </p:blipFill>
        <p:spPr>
          <a:xfrm>
            <a:off x="20" y="10"/>
            <a:ext cx="12191978" cy="685799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DDA28611-3C49-4908-AE9E-F37B2713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66D63E6-0ECD-4AC2-8C8E-C6EFA54A3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C49298F-FE84-4637-A2D4-B110A653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87DFBF2-49F6-42E9-A0A3-263E1B29E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973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578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1784D8-2C6D-ECDA-074B-3663203A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28" y="1006404"/>
            <a:ext cx="418410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cap="all" spc="1500" dirty="0">
                <a:solidFill>
                  <a:schemeClr val="bg2">
                    <a:lumMod val="10000"/>
                  </a:schemeClr>
                </a:solidFill>
                <a:ea typeface="Source Sans Pro SemiBold"/>
              </a:rPr>
              <a:t>Der</a:t>
            </a:r>
            <a:r>
              <a:rPr lang="en-US" sz="5400" b="1" cap="all" spc="1500" dirty="0">
                <a:ea typeface="Source Sans Pro SemiBold"/>
              </a:rPr>
              <a:t> Tisch</a:t>
            </a:r>
          </a:p>
        </p:txBody>
      </p:sp>
    </p:spTree>
    <p:extLst>
      <p:ext uri="{BB962C8B-B14F-4D97-AF65-F5344CB8AC3E}">
        <p14:creationId xmlns:p14="http://schemas.microsoft.com/office/powerpoint/2010/main" val="242149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BDEB5F14-5014-49D1-B590-9E2B7721C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7" name="Oval 96">
            <a:extLst>
              <a:ext uri="{FF2B5EF4-FFF2-40B4-BE49-F238E27FC236}">
                <a16:creationId xmlns:a16="http://schemas.microsoft.com/office/drawing/2014/main" id="{3D2B953D-3D65-4BA7-80E6-139390790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0604" y="147284"/>
            <a:ext cx="4314573" cy="4314573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Graphic 212">
            <a:extLst>
              <a:ext uri="{FF2B5EF4-FFF2-40B4-BE49-F238E27FC236}">
                <a16:creationId xmlns:a16="http://schemas.microsoft.com/office/drawing/2014/main" id="{4CA0A0B8-0ABD-4C1D-8BDE-4D94C94F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1" name="Graphic 212">
            <a:extLst>
              <a:ext uri="{FF2B5EF4-FFF2-40B4-BE49-F238E27FC236}">
                <a16:creationId xmlns:a16="http://schemas.microsoft.com/office/drawing/2014/main" id="{FF2923AC-40BC-4610-B6BD-AECABAF6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8A188E6-9899-40AA-9648-7B9BEAF52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81974" y="1174396"/>
            <a:ext cx="5290997" cy="5290997"/>
            <a:chOff x="1881974" y="1174396"/>
            <a:chExt cx="5290997" cy="5290997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F10D3957-AAB5-4037-A58C-20FF0E226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4478242-FDA7-48D1-A53E-3E0EDB2A7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07" name="Oval 106">
            <a:extLst>
              <a:ext uri="{FF2B5EF4-FFF2-40B4-BE49-F238E27FC236}">
                <a16:creationId xmlns:a16="http://schemas.microsoft.com/office/drawing/2014/main" id="{F47059C0-3CD3-44C5-9FBC-C5CEA6D94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531B3-1039-88EF-053F-02C3461A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763" y="1893347"/>
            <a:ext cx="4079551" cy="28776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 dirty="0">
                <a:solidFill>
                  <a:schemeClr val="accent1">
                    <a:lumMod val="60000"/>
                    <a:lumOff val="40000"/>
                  </a:schemeClr>
                </a:solidFill>
                <a:ea typeface="Source Sans Pro SemiBold"/>
              </a:rPr>
              <a:t>Der</a:t>
            </a:r>
            <a:r>
              <a:rPr lang="en-US" sz="6000" b="1" cap="all" spc="1500" dirty="0">
                <a:ea typeface="Source Sans Pro SemiBold"/>
              </a:rPr>
              <a:t> Stuhl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8A6A50F-EF16-474F-9BD1-2D663EBEA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AA37927-0235-4A56-8680-D7B367160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D5F1B50-7A4C-4505-93E5-35FB75146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pic>
        <p:nvPicPr>
          <p:cNvPr id="4" name="Picture 3" descr="Esszimmerstuhl Mit Armlehne Drehbar">
            <a:extLst>
              <a:ext uri="{FF2B5EF4-FFF2-40B4-BE49-F238E27FC236}">
                <a16:creationId xmlns:a16="http://schemas.microsoft.com/office/drawing/2014/main" id="{CC4BFE84-3D8C-2A61-0576-42FC68F0C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500" y="1024180"/>
            <a:ext cx="2560781" cy="2560781"/>
          </a:xfrm>
          <a:prstGeom prst="rect">
            <a:avLst/>
          </a:prstGeom>
        </p:spPr>
      </p:pic>
      <p:grpSp>
        <p:nvGrpSpPr>
          <p:cNvPr id="113" name="Graphic 185">
            <a:extLst>
              <a:ext uri="{FF2B5EF4-FFF2-40B4-BE49-F238E27FC236}">
                <a16:creationId xmlns:a16="http://schemas.microsoft.com/office/drawing/2014/main" id="{4717BE92-F93B-41D0-A644-64F6E524C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76418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A26306-9FAA-4D01-957F-3E9B25A25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A458C4D-E6E4-42CA-BC7C-301BFBAA7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CDA802E-5743-4261-84A2-D9D8F19A3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FCFC560-017D-4F70-ADE9-00A770915F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65F55DD-D975-452E-9674-461DBDBDE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0" name="Oval 119">
            <a:extLst>
              <a:ext uri="{FF2B5EF4-FFF2-40B4-BE49-F238E27FC236}">
                <a16:creationId xmlns:a16="http://schemas.microsoft.com/office/drawing/2014/main" id="{D245B05D-DA60-40E2-8A0A-B078C91D7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401FD61C-FC3A-43C0-9641-28B0C1A5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t with clothes and shoes&#10;&#10;Description automatically generated">
            <a:extLst>
              <a:ext uri="{FF2B5EF4-FFF2-40B4-BE49-F238E27FC236}">
                <a16:creationId xmlns:a16="http://schemas.microsoft.com/office/drawing/2014/main" id="{BAE6DAC7-7277-2A53-2025-B8AC89E1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357" b="11418"/>
          <a:stretch/>
        </p:blipFill>
        <p:spPr>
          <a:xfrm>
            <a:off x="20" y="10"/>
            <a:ext cx="12191978" cy="6857990"/>
          </a:xfrm>
          <a:prstGeom prst="rect">
            <a:avLst/>
          </a:prstGeom>
          <a:ln w="28575">
            <a:noFill/>
          </a:ln>
        </p:spPr>
      </p:pic>
      <p:sp>
        <p:nvSpPr>
          <p:cNvPr id="118" name="Rectangle 117">
            <a:extLst>
              <a:ext uri="{FF2B5EF4-FFF2-40B4-BE49-F238E27FC236}">
                <a16:creationId xmlns:a16="http://schemas.microsoft.com/office/drawing/2014/main" id="{D115D553-F1E2-4033-8E29-ECED90BF5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6617B5AA-8A0D-41D3-B2EF-8BC53E3B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7167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572EB308-9A4E-4332-A908-22F2978D7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6902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812199-8D52-77A6-DBB2-4AEED11AD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b="1" cap="all" spc="1500" dirty="0">
                <a:solidFill>
                  <a:schemeClr val="bg2">
                    <a:lumMod val="10000"/>
                  </a:schemeClr>
                </a:solidFill>
                <a:ea typeface="Source Sans Pro SemiBold"/>
              </a:rPr>
              <a:t>Der</a:t>
            </a:r>
            <a:r>
              <a:rPr lang="en-US" sz="5100" b="1" cap="all" spc="1500" dirty="0">
                <a:ea typeface="Source Sans Pro SemiBold"/>
              </a:rPr>
              <a:t> Schrank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omputer on a desk&#10;&#10;Description automatically generated">
            <a:extLst>
              <a:ext uri="{FF2B5EF4-FFF2-40B4-BE49-F238E27FC236}">
                <a16:creationId xmlns:a16="http://schemas.microsoft.com/office/drawing/2014/main" id="{EB29A9ED-CC3E-91F8-DCD0-6C15E48AB7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134" r="8615" b="-2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Oval 73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C0EC71-1E90-8E56-2B6C-7655DD19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517" y="2193085"/>
            <a:ext cx="3624471" cy="25778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 dirty="0">
                <a:solidFill>
                  <a:schemeClr val="accent1">
                    <a:lumMod val="60000"/>
                    <a:lumOff val="40000"/>
                  </a:schemeClr>
                </a:solidFill>
                <a:ea typeface="Source Sans Pro SemiBold"/>
              </a:rPr>
              <a:t>Der</a:t>
            </a:r>
            <a:r>
              <a:rPr lang="en-US" sz="2900" b="1" cap="all" spc="1500" dirty="0">
                <a:ea typeface="Source Sans Pro SemiBold"/>
              </a:rPr>
              <a:t> Computer</a:t>
            </a:r>
            <a:endParaRPr lang="en-US" sz="29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76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8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tx1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2780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B199F-B961-4159-97CC-8B37D5C5B80C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customXml/itemProps2.xml><?xml version="1.0" encoding="utf-8"?>
<ds:datastoreItem xmlns:ds="http://schemas.openxmlformats.org/officeDocument/2006/customXml" ds:itemID="{39CE8C69-39EE-437A-A95C-54D606DEF6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F07AD9-030C-4923-8474-EE78CF2FC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FunkyShapesVTI</vt:lpstr>
      <vt:lpstr>Sein Zimmer, Ihr Zimmer</vt:lpstr>
      <vt:lpstr>PowerPoint Presentation</vt:lpstr>
      <vt:lpstr>Der Tisch</vt:lpstr>
      <vt:lpstr>Der Stuhl</vt:lpstr>
      <vt:lpstr>Der Schrank</vt:lpstr>
      <vt:lpstr>Der Computer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60</cp:revision>
  <dcterms:created xsi:type="dcterms:W3CDTF">2023-10-09T06:09:56Z</dcterms:created>
  <dcterms:modified xsi:type="dcterms:W3CDTF">2023-10-09T06:23:38Z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