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2557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amma.app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3059311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Adjektivdeklination mit unbestimmten Artikeln</a:t>
            </a:r>
            <a:endParaRPr lang="en-US" sz="4374" dirty="0"/>
          </a:p>
        </p:txBody>
      </p:sp>
      <p:sp>
        <p:nvSpPr>
          <p:cNvPr id="6" name="Shape 2"/>
          <p:cNvSpPr/>
          <p:nvPr/>
        </p:nvSpPr>
        <p:spPr>
          <a:xfrm>
            <a:off x="6319599" y="4797981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7219" y="4805601"/>
            <a:ext cx="340162" cy="34016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786086" y="4781312"/>
            <a:ext cx="181356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by Mona walid</a:t>
            </a:r>
            <a:endParaRPr lang="en-US" sz="2187" dirty="0"/>
          </a:p>
        </p:txBody>
      </p:sp>
      <p:pic>
        <p:nvPicPr>
          <p:cNvPr id="9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66618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306473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Adjektivdeklination im Nominativ Singular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624" y="3139559"/>
            <a:ext cx="5110520" cy="315849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89253" y="6723102"/>
            <a:ext cx="3893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</a:t>
            </a: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Das ist eine </a:t>
            </a:r>
            <a:r>
              <a:rPr lang="en-US" sz="3200" b="1" dirty="0">
                <a:solidFill>
                  <a:srgbClr val="FFA4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saftige</a:t>
            </a: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Orange</a:t>
            </a:r>
            <a:endParaRPr lang="en-US" sz="2187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3139559"/>
            <a:ext cx="5110639" cy="31586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881818" y="6723102"/>
            <a:ext cx="3040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Das ist ein </a:t>
            </a:r>
            <a:r>
              <a:rPr lang="en-US" sz="3200" b="1" dirty="0">
                <a:solidFill>
                  <a:srgbClr val="F4444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roter</a:t>
            </a:r>
            <a:r>
              <a:rPr lang="en-US" sz="3200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 Apfel</a:t>
            </a:r>
            <a:endParaRPr lang="en-US" sz="3200" dirty="0"/>
          </a:p>
        </p:txBody>
      </p:sp>
      <p:pic>
        <p:nvPicPr>
          <p:cNvPr id="9" name="Image 3" descr="preencoded.png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3767614"/>
            <a:ext cx="68046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Das ist ein </a:t>
            </a:r>
            <a:r>
              <a:rPr lang="en-US" sz="4374" b="1" dirty="0">
                <a:solidFill>
                  <a:srgbClr val="99551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leckeres </a:t>
            </a: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Brot</a:t>
            </a:r>
            <a:endParaRPr lang="en-US" sz="4374" dirty="0"/>
          </a:p>
        </p:txBody>
      </p:sp>
      <p:pic>
        <p:nvPicPr>
          <p:cNvPr id="6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3767614"/>
            <a:ext cx="73990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Das sind </a:t>
            </a:r>
            <a:r>
              <a:rPr lang="en-US" sz="4374" b="1" dirty="0">
                <a:solidFill>
                  <a:srgbClr val="1F713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saueren </a:t>
            </a:r>
            <a:r>
              <a:rPr lang="en-US" sz="4374" dirty="0">
                <a:solidFill>
                  <a:srgbClr val="F2F0F4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Zitronen</a:t>
            </a:r>
            <a:endParaRPr lang="en-US" sz="4374" dirty="0"/>
          </a:p>
        </p:txBody>
      </p:sp>
      <p:pic>
        <p:nvPicPr>
          <p:cNvPr id="6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D0A2C">
              <a:alpha val="80000"/>
            </a:srgbClr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Shape 2"/>
          <p:cNvSpPr/>
          <p:nvPr/>
        </p:nvSpPr>
        <p:spPr>
          <a:xfrm>
            <a:off x="2037993" y="3145274"/>
            <a:ext cx="10554414" cy="1938933"/>
          </a:xfrm>
          <a:prstGeom prst="roundRect">
            <a:avLst>
              <a:gd name="adj" fmla="val 5157"/>
            </a:avLst>
          </a:prstGeom>
          <a:noFill/>
          <a:ln w="13811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2051804" y="3159085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4"/>
          <p:cNvSpPr/>
          <p:nvPr/>
        </p:nvSpPr>
        <p:spPr>
          <a:xfrm>
            <a:off x="2274332" y="3299936"/>
            <a:ext cx="23298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8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Der ( Ein ) 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5056108" y="3299936"/>
            <a:ext cx="220491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Das ( Ein ) 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7712988" y="3299936"/>
            <a:ext cx="22301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Die ( Eine ) </a:t>
            </a:r>
            <a:endParaRPr lang="en-US" sz="2400" dirty="0"/>
          </a:p>
        </p:txBody>
      </p:sp>
      <p:sp>
        <p:nvSpPr>
          <p:cNvPr id="11" name="Text 7"/>
          <p:cNvSpPr/>
          <p:nvPr/>
        </p:nvSpPr>
        <p:spPr>
          <a:xfrm>
            <a:off x="10395109" y="3299936"/>
            <a:ext cx="196131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Die Pl (XX)</a:t>
            </a:r>
            <a:endParaRPr lang="en-US" sz="2400" dirty="0"/>
          </a:p>
        </p:txBody>
      </p:sp>
      <p:sp>
        <p:nvSpPr>
          <p:cNvPr id="12" name="Shape 8"/>
          <p:cNvSpPr/>
          <p:nvPr/>
        </p:nvSpPr>
        <p:spPr>
          <a:xfrm>
            <a:off x="2051804" y="3796189"/>
            <a:ext cx="10526792" cy="63710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3" name="Text 9"/>
          <p:cNvSpPr/>
          <p:nvPr/>
        </p:nvSpPr>
        <p:spPr>
          <a:xfrm>
            <a:off x="2274332" y="3937040"/>
            <a:ext cx="23298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Adjektiv+ er </a:t>
            </a:r>
            <a:endParaRPr lang="en-US" sz="2400" dirty="0"/>
          </a:p>
        </p:txBody>
      </p:sp>
      <p:sp>
        <p:nvSpPr>
          <p:cNvPr id="14" name="Text 10"/>
          <p:cNvSpPr/>
          <p:nvPr/>
        </p:nvSpPr>
        <p:spPr>
          <a:xfrm>
            <a:off x="5056108" y="3937040"/>
            <a:ext cx="220491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Adjektiv+ es 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7712988" y="3937040"/>
            <a:ext cx="22301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Adjektiv+ e</a:t>
            </a:r>
            <a:endParaRPr lang="en-US" sz="2400" dirty="0"/>
          </a:p>
        </p:txBody>
      </p:sp>
      <p:sp>
        <p:nvSpPr>
          <p:cNvPr id="16" name="Text 12"/>
          <p:cNvSpPr/>
          <p:nvPr/>
        </p:nvSpPr>
        <p:spPr>
          <a:xfrm>
            <a:off x="10395109" y="3937040"/>
            <a:ext cx="196131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Adjektiv+ e</a:t>
            </a:r>
            <a:endParaRPr lang="en-US" sz="2400" dirty="0"/>
          </a:p>
        </p:txBody>
      </p:sp>
      <p:sp>
        <p:nvSpPr>
          <p:cNvPr id="17" name="Shape 13"/>
          <p:cNvSpPr/>
          <p:nvPr/>
        </p:nvSpPr>
        <p:spPr>
          <a:xfrm>
            <a:off x="2051804" y="4433292"/>
            <a:ext cx="10526792" cy="63710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4"/>
          <p:cNvSpPr/>
          <p:nvPr/>
        </p:nvSpPr>
        <p:spPr>
          <a:xfrm>
            <a:off x="2274332" y="4574143"/>
            <a:ext cx="232981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Ein </a:t>
            </a:r>
            <a:r>
              <a:rPr lang="en-US" sz="2400" b="1" dirty="0">
                <a:solidFill>
                  <a:srgbClr val="F9D933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heißer</a:t>
            </a: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Kaffee </a:t>
            </a:r>
            <a:endParaRPr lang="en-US" sz="2400" dirty="0"/>
          </a:p>
        </p:txBody>
      </p:sp>
      <p:sp>
        <p:nvSpPr>
          <p:cNvPr id="19" name="Text 15"/>
          <p:cNvSpPr/>
          <p:nvPr/>
        </p:nvSpPr>
        <p:spPr>
          <a:xfrm>
            <a:off x="5056108" y="4574143"/>
            <a:ext cx="220491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Ein </a:t>
            </a:r>
            <a:r>
              <a:rPr lang="en-US" sz="2400" b="1" dirty="0">
                <a:solidFill>
                  <a:srgbClr val="F9D933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süßes</a:t>
            </a: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Eis</a:t>
            </a:r>
            <a:endParaRPr lang="en-US" sz="2400" dirty="0"/>
          </a:p>
        </p:txBody>
      </p:sp>
      <p:sp>
        <p:nvSpPr>
          <p:cNvPr id="20" name="Text 16"/>
          <p:cNvSpPr/>
          <p:nvPr/>
        </p:nvSpPr>
        <p:spPr>
          <a:xfrm>
            <a:off x="7274837" y="4607717"/>
            <a:ext cx="22301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Eine </a:t>
            </a:r>
            <a:r>
              <a:rPr lang="en-US" sz="2400" b="1" dirty="0">
                <a:solidFill>
                  <a:srgbClr val="F9D933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scharfe </a:t>
            </a: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Paprika</a:t>
            </a:r>
            <a:endParaRPr lang="en-US" sz="2400" dirty="0"/>
          </a:p>
        </p:txBody>
      </p:sp>
      <p:sp>
        <p:nvSpPr>
          <p:cNvPr id="21" name="Text 17"/>
          <p:cNvSpPr/>
          <p:nvPr/>
        </p:nvSpPr>
        <p:spPr>
          <a:xfrm>
            <a:off x="10395109" y="4574143"/>
            <a:ext cx="196131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b="1" dirty="0">
                <a:solidFill>
                  <a:srgbClr val="F9D933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Salzige</a:t>
            </a: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Chips</a:t>
            </a:r>
            <a:endParaRPr lang="en-US" sz="2400" dirty="0"/>
          </a:p>
        </p:txBody>
      </p:sp>
      <p:pic>
        <p:nvPicPr>
          <p:cNvPr id="22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1046262"/>
            <a:ext cx="14630400" cy="8229600"/>
          </a:xfrm>
          <a:prstGeom prst="rect">
            <a:avLst/>
          </a:prstGeom>
          <a:solidFill>
            <a:srgbClr val="0D0A2C">
              <a:alpha val="75000"/>
            </a:srgbClr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912955" y="1237715"/>
            <a:ext cx="7477601" cy="4443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99"/>
              </a:lnSpc>
              <a:buNone/>
            </a:pPr>
            <a:r>
              <a:rPr lang="en-US" sz="2800" b="1" u="sng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Wähle die richtige Antwort aus !</a:t>
            </a:r>
            <a:endParaRPr lang="en-US" sz="2800" dirty="0"/>
          </a:p>
        </p:txBody>
      </p:sp>
      <p:sp>
        <p:nvSpPr>
          <p:cNvPr id="6" name="Text 2"/>
          <p:cNvSpPr/>
          <p:nvPr/>
        </p:nvSpPr>
        <p:spPr>
          <a:xfrm>
            <a:off x="6022419" y="2163724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1- Das sind ( lecker - leckeres - leckere ) Apfelsäfte.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6022419" y="2713136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2- Das ist eine ( krum - krumer - krume ) Banane. 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6022418" y="3439358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3- Das ist ein ( kalter - kalte - kaltes ) Tee.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6022419" y="4079439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000" dirty="0">
                <a:solidFill>
                  <a:srgbClr val="DCD7E5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4- Das ist ein ( hart - harte -hartes ) Brot.</a:t>
            </a:r>
            <a:endParaRPr lang="en-US" sz="2000" dirty="0"/>
          </a:p>
        </p:txBody>
      </p:sp>
      <p:pic>
        <p:nvPicPr>
          <p:cNvPr id="10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4DDFBCAB-17C8-BA93-16D1-CE61685AF789}"/>
              </a:ext>
            </a:extLst>
          </p:cNvPr>
          <p:cNvSpPr/>
          <p:nvPr/>
        </p:nvSpPr>
        <p:spPr>
          <a:xfrm>
            <a:off x="6022417" y="4955946"/>
            <a:ext cx="7477601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Leckere</a:t>
            </a:r>
            <a:r>
              <a:rPr lang="en-US" sz="2400" dirty="0">
                <a:solidFill>
                  <a:srgbClr val="FF0000"/>
                </a:solidFill>
                <a:latin typeface="Heebo" pitchFamily="34" charset="0"/>
                <a:ea typeface="Heebo" pitchFamily="34" charset="-122"/>
                <a:cs typeface="Heebo" pitchFamily="34" charset="-120"/>
              </a:rPr>
              <a:t>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Heebo" pitchFamily="34" charset="0"/>
                <a:cs typeface="Heebo" pitchFamily="34" charset="-120"/>
              </a:rPr>
              <a:t>Krume</a:t>
            </a:r>
            <a:r>
              <a:rPr lang="en-US" sz="2400" dirty="0">
                <a:solidFill>
                  <a:srgbClr val="FF0000"/>
                </a:solidFill>
                <a:latin typeface="Heebo" pitchFamily="34" charset="0"/>
                <a:cs typeface="Heebo" pitchFamily="34" charset="-120"/>
              </a:rPr>
              <a:t> </a:t>
            </a: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Heebo" pitchFamily="34" charset="0"/>
                <a:cs typeface="Heebo" pitchFamily="34" charset="-120"/>
              </a:rPr>
              <a:t>Kalter</a:t>
            </a:r>
            <a:endParaRPr lang="en-US" sz="2400" dirty="0">
              <a:solidFill>
                <a:srgbClr val="FF0000"/>
              </a:solidFill>
              <a:latin typeface="Heebo" pitchFamily="34" charset="0"/>
              <a:cs typeface="Heebo" pitchFamily="34" charset="-120"/>
            </a:endParaRPr>
          </a:p>
          <a:p>
            <a:pPr marL="0" indent="0">
              <a:lnSpc>
                <a:spcPts val="2799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Heebo" pitchFamily="34" charset="0"/>
                <a:cs typeface="Heebo" pitchFamily="34" charset="-120"/>
              </a:rPr>
              <a:t>hartes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138</Words>
  <Application>Microsoft Office PowerPoint</Application>
  <PresentationFormat>Custom</PresentationFormat>
  <Paragraphs>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Heebo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Mona Ahmed Osman</cp:lastModifiedBy>
  <cp:revision>3</cp:revision>
  <dcterms:created xsi:type="dcterms:W3CDTF">2024-01-20T17:35:10Z</dcterms:created>
  <dcterms:modified xsi:type="dcterms:W3CDTF">2024-01-20T17:42:55Z</dcterms:modified>
</cp:coreProperties>
</file>