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05" r:id="rId3"/>
    <p:sldId id="306" r:id="rId4"/>
    <p:sldId id="257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77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D0A5B-D1C4-4392-86FC-8375C65FA295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6019B-A0AD-44DA-AF36-0D463AAA8AE5}">
      <dgm:prSet phldrT="[Text]"/>
      <dgm:spPr/>
      <dgm:t>
        <a:bodyPr/>
        <a:lstStyle/>
        <a:p>
          <a:pPr rtl="1"/>
          <a:r>
            <a:rPr lang="ar-EG" b="1" dirty="0">
              <a:solidFill>
                <a:schemeClr val="tx1"/>
              </a:solidFill>
            </a:rPr>
            <a:t>مظاهر الحضارة المصرية القديمة </a:t>
          </a:r>
          <a:endParaRPr lang="en-US" b="1" dirty="0">
            <a:solidFill>
              <a:schemeClr val="tx1"/>
            </a:solidFill>
          </a:endParaRPr>
        </a:p>
      </dgm:t>
    </dgm:pt>
    <dgm:pt modelId="{92B29287-BA08-40FB-849A-DCF81D13F9F6}" type="parTrans" cxnId="{44E05A45-AC9D-48D3-BD29-DCC45D718DFB}">
      <dgm:prSet/>
      <dgm:spPr/>
      <dgm:t>
        <a:bodyPr/>
        <a:lstStyle/>
        <a:p>
          <a:endParaRPr lang="en-US"/>
        </a:p>
      </dgm:t>
    </dgm:pt>
    <dgm:pt modelId="{49191A07-372C-44EB-87F9-CB788483FBD4}" type="sibTrans" cxnId="{44E05A45-AC9D-48D3-BD29-DCC45D718DFB}">
      <dgm:prSet/>
      <dgm:spPr/>
      <dgm:t>
        <a:bodyPr/>
        <a:lstStyle/>
        <a:p>
          <a:endParaRPr lang="en-US"/>
        </a:p>
      </dgm:t>
    </dgm:pt>
    <dgm:pt modelId="{186A9D27-3D20-48FC-83C5-A7B32F1DED9B}">
      <dgm:prSet phldrT="[Text]"/>
      <dgm:spPr/>
      <dgm:t>
        <a:bodyPr/>
        <a:lstStyle/>
        <a:p>
          <a:pPr rtl="1"/>
          <a:r>
            <a:rPr lang="ar-EG" b="1" dirty="0">
              <a:solidFill>
                <a:schemeClr val="tx1"/>
              </a:solidFill>
            </a:rPr>
            <a:t>1- الحياة الإجتماعية </a:t>
          </a:r>
          <a:endParaRPr lang="en-US" b="1" dirty="0">
            <a:solidFill>
              <a:schemeClr val="tx1"/>
            </a:solidFill>
          </a:endParaRPr>
        </a:p>
      </dgm:t>
    </dgm:pt>
    <dgm:pt modelId="{5B52E063-C236-4598-8058-A570047AC5FB}" type="parTrans" cxnId="{3249793E-0DE7-4C38-B16E-D25A6625F9F8}">
      <dgm:prSet/>
      <dgm:spPr/>
      <dgm:t>
        <a:bodyPr/>
        <a:lstStyle/>
        <a:p>
          <a:endParaRPr lang="en-US"/>
        </a:p>
      </dgm:t>
    </dgm:pt>
    <dgm:pt modelId="{3C4363B4-9B8A-4839-BECC-B52FDDD5F525}" type="sibTrans" cxnId="{3249793E-0DE7-4C38-B16E-D25A6625F9F8}">
      <dgm:prSet/>
      <dgm:spPr/>
      <dgm:t>
        <a:bodyPr/>
        <a:lstStyle/>
        <a:p>
          <a:endParaRPr lang="en-US"/>
        </a:p>
      </dgm:t>
    </dgm:pt>
    <dgm:pt modelId="{F9E413E4-47B6-4987-8F54-04C0D3027C2E}">
      <dgm:prSet phldrT="[Text]"/>
      <dgm:spPr/>
      <dgm:t>
        <a:bodyPr/>
        <a:lstStyle/>
        <a:p>
          <a:pPr algn="ctr" rtl="1"/>
          <a:r>
            <a:rPr lang="ar-EG" b="1" dirty="0">
              <a:solidFill>
                <a:schemeClr val="tx1"/>
              </a:solidFill>
            </a:rPr>
            <a:t>3- الحياة الثقافية والفكرية – العلم – العمارة – الفن </a:t>
          </a:r>
          <a:endParaRPr lang="en-US" b="1" dirty="0">
            <a:solidFill>
              <a:schemeClr val="tx1"/>
            </a:solidFill>
          </a:endParaRPr>
        </a:p>
      </dgm:t>
    </dgm:pt>
    <dgm:pt modelId="{AA0E4DAC-6428-4E90-A12A-4D24722371A1}" type="parTrans" cxnId="{6618A26D-1A56-41E3-81D5-6FCA4A83C1A9}">
      <dgm:prSet/>
      <dgm:spPr/>
      <dgm:t>
        <a:bodyPr/>
        <a:lstStyle/>
        <a:p>
          <a:endParaRPr lang="en-US"/>
        </a:p>
      </dgm:t>
    </dgm:pt>
    <dgm:pt modelId="{6B0338E6-CB7B-4D9D-92C9-3F221245B845}" type="sibTrans" cxnId="{6618A26D-1A56-41E3-81D5-6FCA4A83C1A9}">
      <dgm:prSet/>
      <dgm:spPr/>
      <dgm:t>
        <a:bodyPr/>
        <a:lstStyle/>
        <a:p>
          <a:endParaRPr lang="en-US"/>
        </a:p>
      </dgm:t>
    </dgm:pt>
    <dgm:pt modelId="{322D5368-F1DC-420C-B70B-E1C3C2D0A5A0}">
      <dgm:prSet phldrT="[Text]"/>
      <dgm:spPr/>
      <dgm:t>
        <a:bodyPr/>
        <a:lstStyle/>
        <a:p>
          <a:pPr rtl="1"/>
          <a:r>
            <a:rPr lang="ar-EG" b="1" dirty="0">
              <a:solidFill>
                <a:schemeClr val="tx1"/>
              </a:solidFill>
            </a:rPr>
            <a:t>2- إبداعات مصرية – الكتابة والأدب -</a:t>
          </a:r>
          <a:endParaRPr lang="en-US" b="1" dirty="0">
            <a:solidFill>
              <a:schemeClr val="tx1"/>
            </a:solidFill>
          </a:endParaRPr>
        </a:p>
      </dgm:t>
    </dgm:pt>
    <dgm:pt modelId="{2FC96E3B-45E8-4DAC-9C69-4AE78665D454}" type="parTrans" cxnId="{6EF7EB3F-EC5A-4A60-B61C-286645686C39}">
      <dgm:prSet/>
      <dgm:spPr/>
      <dgm:t>
        <a:bodyPr/>
        <a:lstStyle/>
        <a:p>
          <a:endParaRPr lang="en-US"/>
        </a:p>
      </dgm:t>
    </dgm:pt>
    <dgm:pt modelId="{C55F0257-D9D2-4BB0-B635-F92FB194DCEF}" type="sibTrans" cxnId="{6EF7EB3F-EC5A-4A60-B61C-286645686C39}">
      <dgm:prSet/>
      <dgm:spPr/>
      <dgm:t>
        <a:bodyPr/>
        <a:lstStyle/>
        <a:p>
          <a:endParaRPr lang="en-US"/>
        </a:p>
      </dgm:t>
    </dgm:pt>
    <dgm:pt modelId="{736DB2F3-BF52-4874-A08C-1595FF8394EE}" type="pres">
      <dgm:prSet presAssocID="{880D0A5B-D1C4-4392-86FC-8375C65FA2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5B17D6-68C6-4572-A35E-FB014CD36D19}" type="pres">
      <dgm:prSet presAssocID="{F9E413E4-47B6-4987-8F54-04C0D3027C2E}" presName="boxAndChildren" presStyleCnt="0"/>
      <dgm:spPr/>
    </dgm:pt>
    <dgm:pt modelId="{39F4DCBC-A4FB-4CAB-B420-32B3F0F0BC3B}" type="pres">
      <dgm:prSet presAssocID="{F9E413E4-47B6-4987-8F54-04C0D3027C2E}" presName="parentTextBox" presStyleLbl="node1" presStyleIdx="0" presStyleCnt="4"/>
      <dgm:spPr/>
      <dgm:t>
        <a:bodyPr/>
        <a:lstStyle/>
        <a:p>
          <a:endParaRPr lang="en-US"/>
        </a:p>
      </dgm:t>
    </dgm:pt>
    <dgm:pt modelId="{3D67313F-742C-472F-BE20-DC9E98D30A49}" type="pres">
      <dgm:prSet presAssocID="{C55F0257-D9D2-4BB0-B635-F92FB194DCEF}" presName="sp" presStyleCnt="0"/>
      <dgm:spPr/>
    </dgm:pt>
    <dgm:pt modelId="{825C99B6-EF0D-422F-805B-4879B481C98C}" type="pres">
      <dgm:prSet presAssocID="{322D5368-F1DC-420C-B70B-E1C3C2D0A5A0}" presName="arrowAndChildren" presStyleCnt="0"/>
      <dgm:spPr/>
    </dgm:pt>
    <dgm:pt modelId="{5888AE40-D8CD-4A83-8AD1-753518302A9C}" type="pres">
      <dgm:prSet presAssocID="{322D5368-F1DC-420C-B70B-E1C3C2D0A5A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56D9FDD-7968-4863-9FEF-93EE1019B320}" type="pres">
      <dgm:prSet presAssocID="{3C4363B4-9B8A-4839-BECC-B52FDDD5F525}" presName="sp" presStyleCnt="0"/>
      <dgm:spPr/>
    </dgm:pt>
    <dgm:pt modelId="{15A6F835-0D2A-4E07-ABB7-A1B0B2F4120E}" type="pres">
      <dgm:prSet presAssocID="{186A9D27-3D20-48FC-83C5-A7B32F1DED9B}" presName="arrowAndChildren" presStyleCnt="0"/>
      <dgm:spPr/>
    </dgm:pt>
    <dgm:pt modelId="{11B0A83A-6BF7-4048-94BE-33EBE8F0DAB4}" type="pres">
      <dgm:prSet presAssocID="{186A9D27-3D20-48FC-83C5-A7B32F1DED9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EB892067-4E60-4352-836D-C584727EE237}" type="pres">
      <dgm:prSet presAssocID="{49191A07-372C-44EB-87F9-CB788483FBD4}" presName="sp" presStyleCnt="0"/>
      <dgm:spPr/>
    </dgm:pt>
    <dgm:pt modelId="{7403529A-F221-4F10-89D6-581E670D4E02}" type="pres">
      <dgm:prSet presAssocID="{4BF6019B-A0AD-44DA-AF36-0D463AAA8AE5}" presName="arrowAndChildren" presStyleCnt="0"/>
      <dgm:spPr/>
    </dgm:pt>
    <dgm:pt modelId="{0EBA3A0A-5CA3-4F8A-9C59-079C7BE0EC67}" type="pres">
      <dgm:prSet presAssocID="{4BF6019B-A0AD-44DA-AF36-0D463AAA8AE5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80466CF-E379-4665-A7CF-8C781B1D13C7}" type="presOf" srcId="{186A9D27-3D20-48FC-83C5-A7B32F1DED9B}" destId="{11B0A83A-6BF7-4048-94BE-33EBE8F0DAB4}" srcOrd="0" destOrd="0" presId="urn:microsoft.com/office/officeart/2005/8/layout/process4"/>
    <dgm:cxn modelId="{069C4BDC-90E0-44E8-89BB-D54A9B9395B1}" type="presOf" srcId="{F9E413E4-47B6-4987-8F54-04C0D3027C2E}" destId="{39F4DCBC-A4FB-4CAB-B420-32B3F0F0BC3B}" srcOrd="0" destOrd="0" presId="urn:microsoft.com/office/officeart/2005/8/layout/process4"/>
    <dgm:cxn modelId="{30EDF661-F60B-45B2-AAD8-169A78C91476}" type="presOf" srcId="{4BF6019B-A0AD-44DA-AF36-0D463AAA8AE5}" destId="{0EBA3A0A-5CA3-4F8A-9C59-079C7BE0EC67}" srcOrd="0" destOrd="0" presId="urn:microsoft.com/office/officeart/2005/8/layout/process4"/>
    <dgm:cxn modelId="{6EF7EB3F-EC5A-4A60-B61C-286645686C39}" srcId="{880D0A5B-D1C4-4392-86FC-8375C65FA295}" destId="{322D5368-F1DC-420C-B70B-E1C3C2D0A5A0}" srcOrd="2" destOrd="0" parTransId="{2FC96E3B-45E8-4DAC-9C69-4AE78665D454}" sibTransId="{C55F0257-D9D2-4BB0-B635-F92FB194DCEF}"/>
    <dgm:cxn modelId="{2A1465E2-0540-42C1-8830-DC39B9BDE07F}" type="presOf" srcId="{322D5368-F1DC-420C-B70B-E1C3C2D0A5A0}" destId="{5888AE40-D8CD-4A83-8AD1-753518302A9C}" srcOrd="0" destOrd="0" presId="urn:microsoft.com/office/officeart/2005/8/layout/process4"/>
    <dgm:cxn modelId="{3249793E-0DE7-4C38-B16E-D25A6625F9F8}" srcId="{880D0A5B-D1C4-4392-86FC-8375C65FA295}" destId="{186A9D27-3D20-48FC-83C5-A7B32F1DED9B}" srcOrd="1" destOrd="0" parTransId="{5B52E063-C236-4598-8058-A570047AC5FB}" sibTransId="{3C4363B4-9B8A-4839-BECC-B52FDDD5F525}"/>
    <dgm:cxn modelId="{D8FE7AC8-AE92-4143-9A7D-6BFBCF8C5C35}" type="presOf" srcId="{880D0A5B-D1C4-4392-86FC-8375C65FA295}" destId="{736DB2F3-BF52-4874-A08C-1595FF8394EE}" srcOrd="0" destOrd="0" presId="urn:microsoft.com/office/officeart/2005/8/layout/process4"/>
    <dgm:cxn modelId="{44E05A45-AC9D-48D3-BD29-DCC45D718DFB}" srcId="{880D0A5B-D1C4-4392-86FC-8375C65FA295}" destId="{4BF6019B-A0AD-44DA-AF36-0D463AAA8AE5}" srcOrd="0" destOrd="0" parTransId="{92B29287-BA08-40FB-849A-DCF81D13F9F6}" sibTransId="{49191A07-372C-44EB-87F9-CB788483FBD4}"/>
    <dgm:cxn modelId="{6618A26D-1A56-41E3-81D5-6FCA4A83C1A9}" srcId="{880D0A5B-D1C4-4392-86FC-8375C65FA295}" destId="{F9E413E4-47B6-4987-8F54-04C0D3027C2E}" srcOrd="3" destOrd="0" parTransId="{AA0E4DAC-6428-4E90-A12A-4D24722371A1}" sibTransId="{6B0338E6-CB7B-4D9D-92C9-3F221245B845}"/>
    <dgm:cxn modelId="{E8DC2AA9-CD54-48FC-AFEE-0A2E94F8F7F9}" type="presParOf" srcId="{736DB2F3-BF52-4874-A08C-1595FF8394EE}" destId="{395B17D6-68C6-4572-A35E-FB014CD36D19}" srcOrd="0" destOrd="0" presId="urn:microsoft.com/office/officeart/2005/8/layout/process4"/>
    <dgm:cxn modelId="{4F04BB62-3E55-4A97-9076-5872D90725CB}" type="presParOf" srcId="{395B17D6-68C6-4572-A35E-FB014CD36D19}" destId="{39F4DCBC-A4FB-4CAB-B420-32B3F0F0BC3B}" srcOrd="0" destOrd="0" presId="urn:microsoft.com/office/officeart/2005/8/layout/process4"/>
    <dgm:cxn modelId="{8AFF32E6-E059-4207-8CC3-F502439C8D40}" type="presParOf" srcId="{736DB2F3-BF52-4874-A08C-1595FF8394EE}" destId="{3D67313F-742C-472F-BE20-DC9E98D30A49}" srcOrd="1" destOrd="0" presId="urn:microsoft.com/office/officeart/2005/8/layout/process4"/>
    <dgm:cxn modelId="{5B834F09-F9FA-44B3-9BF1-03C51BCF1D3C}" type="presParOf" srcId="{736DB2F3-BF52-4874-A08C-1595FF8394EE}" destId="{825C99B6-EF0D-422F-805B-4879B481C98C}" srcOrd="2" destOrd="0" presId="urn:microsoft.com/office/officeart/2005/8/layout/process4"/>
    <dgm:cxn modelId="{27D6438F-E23B-440A-8D7B-0B8AF49F13A0}" type="presParOf" srcId="{825C99B6-EF0D-422F-805B-4879B481C98C}" destId="{5888AE40-D8CD-4A83-8AD1-753518302A9C}" srcOrd="0" destOrd="0" presId="urn:microsoft.com/office/officeart/2005/8/layout/process4"/>
    <dgm:cxn modelId="{96BF2273-1C70-4BD3-BEEE-2EC1BFC9301B}" type="presParOf" srcId="{736DB2F3-BF52-4874-A08C-1595FF8394EE}" destId="{756D9FDD-7968-4863-9FEF-93EE1019B320}" srcOrd="3" destOrd="0" presId="urn:microsoft.com/office/officeart/2005/8/layout/process4"/>
    <dgm:cxn modelId="{8B042018-06F1-4AC5-9198-F66B778549C5}" type="presParOf" srcId="{736DB2F3-BF52-4874-A08C-1595FF8394EE}" destId="{15A6F835-0D2A-4E07-ABB7-A1B0B2F4120E}" srcOrd="4" destOrd="0" presId="urn:microsoft.com/office/officeart/2005/8/layout/process4"/>
    <dgm:cxn modelId="{C2044110-F484-442D-96B6-42665FF7B042}" type="presParOf" srcId="{15A6F835-0D2A-4E07-ABB7-A1B0B2F4120E}" destId="{11B0A83A-6BF7-4048-94BE-33EBE8F0DAB4}" srcOrd="0" destOrd="0" presId="urn:microsoft.com/office/officeart/2005/8/layout/process4"/>
    <dgm:cxn modelId="{ECCDCC35-BC5B-43C6-AB9D-F01D4E8ADD88}" type="presParOf" srcId="{736DB2F3-BF52-4874-A08C-1595FF8394EE}" destId="{EB892067-4E60-4352-836D-C584727EE237}" srcOrd="5" destOrd="0" presId="urn:microsoft.com/office/officeart/2005/8/layout/process4"/>
    <dgm:cxn modelId="{D6C414B7-40C3-479E-9935-F45CAB7674B2}" type="presParOf" srcId="{736DB2F3-BF52-4874-A08C-1595FF8394EE}" destId="{7403529A-F221-4F10-89D6-581E670D4E02}" srcOrd="6" destOrd="0" presId="urn:microsoft.com/office/officeart/2005/8/layout/process4"/>
    <dgm:cxn modelId="{BF756FBE-5A3B-4C3D-A26A-3F9BBD13366E}" type="presParOf" srcId="{7403529A-F221-4F10-89D6-581E670D4E02}" destId="{0EBA3A0A-5CA3-4F8A-9C59-079C7BE0EC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4000" b="1" dirty="0">
              <a:solidFill>
                <a:schemeClr val="tx1"/>
              </a:solidFill>
            </a:rPr>
            <a:t>بالإضافة إلى دور المرأه كأم فى مصر القديمة كان لها دورا سياسيا وعسكريا مثل الملكة حتشبسوت وأياح حتب .</a:t>
          </a:r>
          <a:endParaRPr lang="en-US" sz="40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F81CD514-90CB-4810-B2C9-92942B5E0020}" type="pres">
      <dgm:prSet presAssocID="{55188B6D-325E-4FCF-B4AD-02777F7BFD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160A4-8DBA-457A-8E18-2E5782B10708}" type="pres">
      <dgm:prSet presAssocID="{434D161D-2D4B-4E76-88FA-A661D85129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33BAA-7A79-4854-8F4F-8C06E69CBB77}" type="presOf" srcId="{434D161D-2D4B-4E76-88FA-A661D85129EE}" destId="{ADE160A4-8DBA-457A-8E18-2E5782B10708}" srcOrd="0" destOrd="0" presId="urn:microsoft.com/office/officeart/2005/8/layout/hList6"/>
    <dgm:cxn modelId="{89722554-F246-4D0D-8472-4B21B224CFD1}" type="presOf" srcId="{55188B6D-325E-4FCF-B4AD-02777F7BFDAB}" destId="{F81CD514-90CB-4810-B2C9-92942B5E0020}" srcOrd="0" destOrd="0" presId="urn:microsoft.com/office/officeart/2005/8/layout/hList6"/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F1B37DF2-FCCF-4C96-A6D5-691962CD97C9}" type="presParOf" srcId="{F81CD514-90CB-4810-B2C9-92942B5E0020}" destId="{ADE160A4-8DBA-457A-8E18-2E5782B1070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1- كان الأبوان يحرصان على تربية أبنائهم وتعليمهم أداب السلوك الحميد والأخلاق الطيبة والعلوم المختلفة </a:t>
          </a:r>
          <a:endParaRPr lang="en-US" sz="32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2- وكان الأبناء يحرصون على التفوق فى دراستهم واحترام والديهم ومساعدتهم فى الأعمال 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 custT="1"/>
      <dgm:spPr/>
      <dgm:t>
        <a:bodyPr/>
        <a:lstStyle/>
        <a:p>
          <a:pPr algn="ctr"/>
          <a:r>
            <a:rPr lang="ar-EG" sz="3600" b="1" dirty="0">
              <a:solidFill>
                <a:schemeClr val="tx1"/>
              </a:solidFill>
            </a:rPr>
            <a:t>3- ورعاية قبورهم بعد وفاتهما </a:t>
          </a:r>
          <a:endParaRPr lang="en-US" sz="3600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071D6FB3-6682-4418-A1BB-266C1B390591}" type="pres">
      <dgm:prSet presAssocID="{35FAB460-4182-4B73-BE7E-7A71BF32A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D4920-82DA-427E-89CD-8F7F0356B6EE}" type="pres">
      <dgm:prSet presAssocID="{756A3ECB-08F8-4D0F-8771-A3B0D85A6FDD}" presName="boxAndChildren" presStyleCnt="0"/>
      <dgm:spPr/>
    </dgm:pt>
    <dgm:pt modelId="{6791B769-1406-4A2A-87FE-EBDF89591C3D}" type="pres">
      <dgm:prSet presAssocID="{756A3ECB-08F8-4D0F-8771-A3B0D85A6FDD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4A3955-C057-44EF-B240-BA9139FE60BA}" type="pres">
      <dgm:prSet presAssocID="{12564BD1-367F-4065-8E02-402A028B1F2F}" presName="sp" presStyleCnt="0"/>
      <dgm:spPr/>
    </dgm:pt>
    <dgm:pt modelId="{2886CDE3-8DFF-497B-9357-7BD5EDF28B0A}" type="pres">
      <dgm:prSet presAssocID="{78C13889-E2FF-456D-9A3D-5DC33325643D}" presName="arrowAndChildren" presStyleCnt="0"/>
      <dgm:spPr/>
    </dgm:pt>
    <dgm:pt modelId="{FC45988F-BE26-4E34-B502-8410B1AC335E}" type="pres">
      <dgm:prSet presAssocID="{78C13889-E2FF-456D-9A3D-5DC33325643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2FDB742-F285-470E-BBE1-CED9EF365814}" type="pres">
      <dgm:prSet presAssocID="{CCB1071D-E991-4E86-BE2D-FCF54B704469}" presName="sp" presStyleCnt="0"/>
      <dgm:spPr/>
    </dgm:pt>
    <dgm:pt modelId="{E501EBC4-0E98-4663-8CF8-E7EF354FA3D1}" type="pres">
      <dgm:prSet presAssocID="{1C1C4986-9EF0-4943-ABC6-6EA292E336FC}" presName="arrowAndChildren" presStyleCnt="0"/>
      <dgm:spPr/>
    </dgm:pt>
    <dgm:pt modelId="{279E8FCB-5C15-4CA7-A250-2A18842254F1}" type="pres">
      <dgm:prSet presAssocID="{1C1C4986-9EF0-4943-ABC6-6EA292E336F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41705FF-6E23-4757-8A4A-CD8F1743FC62}" type="presOf" srcId="{35FAB460-4182-4B73-BE7E-7A71BF32A3ED}" destId="{071D6FB3-6682-4418-A1BB-266C1B390591}" srcOrd="0" destOrd="0" presId="urn:microsoft.com/office/officeart/2005/8/layout/process4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6E664F58-479A-4F2B-93B1-969B397B5A7E}" type="presOf" srcId="{1C1C4986-9EF0-4943-ABC6-6EA292E336FC}" destId="{279E8FCB-5C15-4CA7-A250-2A18842254F1}" srcOrd="0" destOrd="0" presId="urn:microsoft.com/office/officeart/2005/8/layout/process4"/>
    <dgm:cxn modelId="{B881EB8A-98CB-4637-A0D3-C7AEED312EBC}" srcId="{35FAB460-4182-4B73-BE7E-7A71BF32A3ED}" destId="{756A3ECB-08F8-4D0F-8771-A3B0D85A6FDD}" srcOrd="2" destOrd="0" parTransId="{4E95DDE2-32CF-457A-80E5-8D7C5418EA5D}" sibTransId="{1E856329-1BD7-4135-ACF0-79B238FC695F}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CD579AA9-FF39-49E7-8EDE-B50A31DC4636}" type="presOf" srcId="{756A3ECB-08F8-4D0F-8771-A3B0D85A6FDD}" destId="{6791B769-1406-4A2A-87FE-EBDF89591C3D}" srcOrd="0" destOrd="0" presId="urn:microsoft.com/office/officeart/2005/8/layout/process4"/>
    <dgm:cxn modelId="{8466C79A-6CAB-4D8A-9F8C-BF2A4A17C244}" type="presOf" srcId="{78C13889-E2FF-456D-9A3D-5DC33325643D}" destId="{FC45988F-BE26-4E34-B502-8410B1AC335E}" srcOrd="0" destOrd="0" presId="urn:microsoft.com/office/officeart/2005/8/layout/process4"/>
    <dgm:cxn modelId="{469845FC-0641-4A83-BAA3-21841F5C656D}" type="presParOf" srcId="{071D6FB3-6682-4418-A1BB-266C1B390591}" destId="{137D4920-82DA-427E-89CD-8F7F0356B6EE}" srcOrd="0" destOrd="0" presId="urn:microsoft.com/office/officeart/2005/8/layout/process4"/>
    <dgm:cxn modelId="{C84BE038-EDEB-43B6-BABD-BEC972F48AEC}" type="presParOf" srcId="{137D4920-82DA-427E-89CD-8F7F0356B6EE}" destId="{6791B769-1406-4A2A-87FE-EBDF89591C3D}" srcOrd="0" destOrd="0" presId="urn:microsoft.com/office/officeart/2005/8/layout/process4"/>
    <dgm:cxn modelId="{29FAF889-2A41-44A9-9621-8CC2AC84C220}" type="presParOf" srcId="{071D6FB3-6682-4418-A1BB-266C1B390591}" destId="{424A3955-C057-44EF-B240-BA9139FE60BA}" srcOrd="1" destOrd="0" presId="urn:microsoft.com/office/officeart/2005/8/layout/process4"/>
    <dgm:cxn modelId="{0D9F4B51-B121-4BCA-8946-17A8DCFD0EE6}" type="presParOf" srcId="{071D6FB3-6682-4418-A1BB-266C1B390591}" destId="{2886CDE3-8DFF-497B-9357-7BD5EDF28B0A}" srcOrd="2" destOrd="0" presId="urn:microsoft.com/office/officeart/2005/8/layout/process4"/>
    <dgm:cxn modelId="{5DF84426-FBCF-4F03-AAAF-72258A2DC4DF}" type="presParOf" srcId="{2886CDE3-8DFF-497B-9357-7BD5EDF28B0A}" destId="{FC45988F-BE26-4E34-B502-8410B1AC335E}" srcOrd="0" destOrd="0" presId="urn:microsoft.com/office/officeart/2005/8/layout/process4"/>
    <dgm:cxn modelId="{E82F722F-0BC1-4C19-9BE4-6E8F54E4D7E5}" type="presParOf" srcId="{071D6FB3-6682-4418-A1BB-266C1B390591}" destId="{82FDB742-F285-470E-BBE1-CED9EF365814}" srcOrd="3" destOrd="0" presId="urn:microsoft.com/office/officeart/2005/8/layout/process4"/>
    <dgm:cxn modelId="{EAF6E7E0-8FDF-41D6-A9AF-666101CA0087}" type="presParOf" srcId="{071D6FB3-6682-4418-A1BB-266C1B390591}" destId="{E501EBC4-0E98-4663-8CF8-E7EF354FA3D1}" srcOrd="4" destOrd="0" presId="urn:microsoft.com/office/officeart/2005/8/layout/process4"/>
    <dgm:cxn modelId="{937B582F-8F0D-4098-80A2-93F1FA0BDD8E}" type="presParOf" srcId="{E501EBC4-0E98-4663-8CF8-E7EF354FA3D1}" destId="{279E8FCB-5C15-4CA7-A250-2A18842254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600" b="1" dirty="0">
              <a:solidFill>
                <a:schemeClr val="tx1"/>
              </a:solidFill>
            </a:rPr>
            <a:t>1- تميز المسكن المصرى القديم بالبساطة فقد تم بناؤه من الطوب اللبن </a:t>
          </a:r>
          <a:endParaRPr lang="en-US" sz="36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 custT="1"/>
      <dgm:spPr/>
      <dgm:t>
        <a:bodyPr/>
        <a:lstStyle/>
        <a:p>
          <a:pPr algn="ctr"/>
          <a:r>
            <a:rPr lang="ar-EG" sz="3600" b="1" dirty="0">
              <a:solidFill>
                <a:schemeClr val="tx1"/>
              </a:solidFill>
            </a:rPr>
            <a:t>2- كان يتكون من طابق واحد أو طابقين وحجرة واحدة أو حجرتين . </a:t>
          </a:r>
          <a:endParaRPr lang="en-US" sz="3600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0DF561CD-5F36-4AB0-9194-BCD2F601A159}" type="pres">
      <dgm:prSet presAssocID="{35FAB460-4182-4B73-BE7E-7A71BF32A3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AB20D4-E580-4AF4-8B1C-61F1DADDFC19}" type="pres">
      <dgm:prSet presAssocID="{78C13889-E2FF-456D-9A3D-5DC33325643D}" presName="vertOne" presStyleCnt="0"/>
      <dgm:spPr/>
    </dgm:pt>
    <dgm:pt modelId="{CA9E517B-A3B5-4C19-850E-F126A9EA56D7}" type="pres">
      <dgm:prSet presAssocID="{78C13889-E2FF-456D-9A3D-5DC33325643D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C491C3-8703-44DD-BF7B-C9C1A938D77C}" type="pres">
      <dgm:prSet presAssocID="{78C13889-E2FF-456D-9A3D-5DC33325643D}" presName="horzOne" presStyleCnt="0"/>
      <dgm:spPr/>
    </dgm:pt>
    <dgm:pt modelId="{559243EB-8F30-4A9B-A31A-5FB6EE0BCFC4}" type="pres">
      <dgm:prSet presAssocID="{12564BD1-367F-4065-8E02-402A028B1F2F}" presName="sibSpaceOne" presStyleCnt="0"/>
      <dgm:spPr/>
    </dgm:pt>
    <dgm:pt modelId="{D560E08C-E489-4D30-A925-C1317D43666B}" type="pres">
      <dgm:prSet presAssocID="{756A3ECB-08F8-4D0F-8771-A3B0D85A6FDD}" presName="vertOne" presStyleCnt="0"/>
      <dgm:spPr/>
    </dgm:pt>
    <dgm:pt modelId="{47852BAD-4563-4E37-B822-9EE09B45A727}" type="pres">
      <dgm:prSet presAssocID="{756A3ECB-08F8-4D0F-8771-A3B0D85A6FD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F5930-496D-4663-901E-9226DA979F20}" type="pres">
      <dgm:prSet presAssocID="{756A3ECB-08F8-4D0F-8771-A3B0D85A6FDD}" presName="horzOne" presStyleCnt="0"/>
      <dgm:spPr/>
    </dgm:pt>
  </dgm:ptLst>
  <dgm:cxnLst>
    <dgm:cxn modelId="{25F99897-B605-435E-9E85-0E6C01A2BBF7}" srcId="{35FAB460-4182-4B73-BE7E-7A71BF32A3ED}" destId="{78C13889-E2FF-456D-9A3D-5DC33325643D}" srcOrd="0" destOrd="0" parTransId="{04B2B4F2-9903-498F-83DE-C12E51AB08D6}" sibTransId="{12564BD1-367F-4065-8E02-402A028B1F2F}"/>
    <dgm:cxn modelId="{12D5E774-7159-4AB9-B647-43612CB22A16}" type="presOf" srcId="{78C13889-E2FF-456D-9A3D-5DC33325643D}" destId="{CA9E517B-A3B5-4C19-850E-F126A9EA56D7}" srcOrd="0" destOrd="0" presId="urn:microsoft.com/office/officeart/2005/8/layout/architecture"/>
    <dgm:cxn modelId="{A4079383-C7FF-4F12-9B12-D390E6BBF4B4}" type="presOf" srcId="{35FAB460-4182-4B73-BE7E-7A71BF32A3ED}" destId="{0DF561CD-5F36-4AB0-9194-BCD2F601A159}" srcOrd="0" destOrd="0" presId="urn:microsoft.com/office/officeart/2005/8/layout/architecture"/>
    <dgm:cxn modelId="{B881EB8A-98CB-4637-A0D3-C7AEED312EBC}" srcId="{35FAB460-4182-4B73-BE7E-7A71BF32A3ED}" destId="{756A3ECB-08F8-4D0F-8771-A3B0D85A6FDD}" srcOrd="1" destOrd="0" parTransId="{4E95DDE2-32CF-457A-80E5-8D7C5418EA5D}" sibTransId="{1E856329-1BD7-4135-ACF0-79B238FC695F}"/>
    <dgm:cxn modelId="{09EBCB12-7B76-4D05-9AA6-CD174216955B}" type="presOf" srcId="{756A3ECB-08F8-4D0F-8771-A3B0D85A6FDD}" destId="{47852BAD-4563-4E37-B822-9EE09B45A727}" srcOrd="0" destOrd="0" presId="urn:microsoft.com/office/officeart/2005/8/layout/architecture"/>
    <dgm:cxn modelId="{FF2F52B8-B7A0-482E-AE2B-9AF0C4DDE06C}" type="presParOf" srcId="{0DF561CD-5F36-4AB0-9194-BCD2F601A159}" destId="{94AB20D4-E580-4AF4-8B1C-61F1DADDFC19}" srcOrd="0" destOrd="0" presId="urn:microsoft.com/office/officeart/2005/8/layout/architecture"/>
    <dgm:cxn modelId="{B0F62350-3D4D-48D5-BB8E-0830C129818D}" type="presParOf" srcId="{94AB20D4-E580-4AF4-8B1C-61F1DADDFC19}" destId="{CA9E517B-A3B5-4C19-850E-F126A9EA56D7}" srcOrd="0" destOrd="0" presId="urn:microsoft.com/office/officeart/2005/8/layout/architecture"/>
    <dgm:cxn modelId="{7B96504C-252E-456E-8E25-F26A19047DA0}" type="presParOf" srcId="{94AB20D4-E580-4AF4-8B1C-61F1DADDFC19}" destId="{76C491C3-8703-44DD-BF7B-C9C1A938D77C}" srcOrd="1" destOrd="0" presId="urn:microsoft.com/office/officeart/2005/8/layout/architecture"/>
    <dgm:cxn modelId="{3F1761CE-09C7-4E43-98D2-3F7B115E61F2}" type="presParOf" srcId="{0DF561CD-5F36-4AB0-9194-BCD2F601A159}" destId="{559243EB-8F30-4A9B-A31A-5FB6EE0BCFC4}" srcOrd="1" destOrd="0" presId="urn:microsoft.com/office/officeart/2005/8/layout/architecture"/>
    <dgm:cxn modelId="{243ED043-B1C2-4B75-94A3-751BD2DAF056}" type="presParOf" srcId="{0DF561CD-5F36-4AB0-9194-BCD2F601A159}" destId="{D560E08C-E489-4D30-A925-C1317D43666B}" srcOrd="2" destOrd="0" presId="urn:microsoft.com/office/officeart/2005/8/layout/architecture"/>
    <dgm:cxn modelId="{C8043900-1FFD-4092-A39D-BFF3875FF738}" type="presParOf" srcId="{D560E08C-E489-4D30-A925-C1317D43666B}" destId="{47852BAD-4563-4E37-B822-9EE09B45A727}" srcOrd="0" destOrd="0" presId="urn:microsoft.com/office/officeart/2005/8/layout/architecture"/>
    <dgm:cxn modelId="{7061AB2E-55E8-4249-8DF0-EB68440C4E7D}" type="presParOf" srcId="{D560E08C-E489-4D30-A925-C1317D43666B}" destId="{C29F5930-496D-4663-901E-9226DA979F2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1- كانت أكثر حالا وأكثر اتساعا </a:t>
          </a:r>
          <a:endParaRPr lang="en-US" sz="32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2- وتحيط بها الحدائق الجميلة وجدرانها محلاة بالزخارف والنقوش المختلفة 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3- وكان قصر فرعون يتميز بالفخامة والاتساع </a:t>
          </a:r>
          <a:endParaRPr lang="en-US" sz="3200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071D6FB3-6682-4418-A1BB-266C1B390591}" type="pres">
      <dgm:prSet presAssocID="{35FAB460-4182-4B73-BE7E-7A71BF32A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D4920-82DA-427E-89CD-8F7F0356B6EE}" type="pres">
      <dgm:prSet presAssocID="{756A3ECB-08F8-4D0F-8771-A3B0D85A6FDD}" presName="boxAndChildren" presStyleCnt="0"/>
      <dgm:spPr/>
    </dgm:pt>
    <dgm:pt modelId="{6791B769-1406-4A2A-87FE-EBDF89591C3D}" type="pres">
      <dgm:prSet presAssocID="{756A3ECB-08F8-4D0F-8771-A3B0D85A6FDD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4A3955-C057-44EF-B240-BA9139FE60BA}" type="pres">
      <dgm:prSet presAssocID="{12564BD1-367F-4065-8E02-402A028B1F2F}" presName="sp" presStyleCnt="0"/>
      <dgm:spPr/>
    </dgm:pt>
    <dgm:pt modelId="{2886CDE3-8DFF-497B-9357-7BD5EDF28B0A}" type="pres">
      <dgm:prSet presAssocID="{78C13889-E2FF-456D-9A3D-5DC33325643D}" presName="arrowAndChildren" presStyleCnt="0"/>
      <dgm:spPr/>
    </dgm:pt>
    <dgm:pt modelId="{FC45988F-BE26-4E34-B502-8410B1AC335E}" type="pres">
      <dgm:prSet presAssocID="{78C13889-E2FF-456D-9A3D-5DC33325643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2FDB742-F285-470E-BBE1-CED9EF365814}" type="pres">
      <dgm:prSet presAssocID="{CCB1071D-E991-4E86-BE2D-FCF54B704469}" presName="sp" presStyleCnt="0"/>
      <dgm:spPr/>
    </dgm:pt>
    <dgm:pt modelId="{E501EBC4-0E98-4663-8CF8-E7EF354FA3D1}" type="pres">
      <dgm:prSet presAssocID="{1C1C4986-9EF0-4943-ABC6-6EA292E336FC}" presName="arrowAndChildren" presStyleCnt="0"/>
      <dgm:spPr/>
    </dgm:pt>
    <dgm:pt modelId="{279E8FCB-5C15-4CA7-A250-2A18842254F1}" type="pres">
      <dgm:prSet presAssocID="{1C1C4986-9EF0-4943-ABC6-6EA292E336F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41705FF-6E23-4757-8A4A-CD8F1743FC62}" type="presOf" srcId="{35FAB460-4182-4B73-BE7E-7A71BF32A3ED}" destId="{071D6FB3-6682-4418-A1BB-266C1B390591}" srcOrd="0" destOrd="0" presId="urn:microsoft.com/office/officeart/2005/8/layout/process4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6E664F58-479A-4F2B-93B1-969B397B5A7E}" type="presOf" srcId="{1C1C4986-9EF0-4943-ABC6-6EA292E336FC}" destId="{279E8FCB-5C15-4CA7-A250-2A18842254F1}" srcOrd="0" destOrd="0" presId="urn:microsoft.com/office/officeart/2005/8/layout/process4"/>
    <dgm:cxn modelId="{B881EB8A-98CB-4637-A0D3-C7AEED312EBC}" srcId="{35FAB460-4182-4B73-BE7E-7A71BF32A3ED}" destId="{756A3ECB-08F8-4D0F-8771-A3B0D85A6FDD}" srcOrd="2" destOrd="0" parTransId="{4E95DDE2-32CF-457A-80E5-8D7C5418EA5D}" sibTransId="{1E856329-1BD7-4135-ACF0-79B238FC695F}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CD579AA9-FF39-49E7-8EDE-B50A31DC4636}" type="presOf" srcId="{756A3ECB-08F8-4D0F-8771-A3B0D85A6FDD}" destId="{6791B769-1406-4A2A-87FE-EBDF89591C3D}" srcOrd="0" destOrd="0" presId="urn:microsoft.com/office/officeart/2005/8/layout/process4"/>
    <dgm:cxn modelId="{8466C79A-6CAB-4D8A-9F8C-BF2A4A17C244}" type="presOf" srcId="{78C13889-E2FF-456D-9A3D-5DC33325643D}" destId="{FC45988F-BE26-4E34-B502-8410B1AC335E}" srcOrd="0" destOrd="0" presId="urn:microsoft.com/office/officeart/2005/8/layout/process4"/>
    <dgm:cxn modelId="{469845FC-0641-4A83-BAA3-21841F5C656D}" type="presParOf" srcId="{071D6FB3-6682-4418-A1BB-266C1B390591}" destId="{137D4920-82DA-427E-89CD-8F7F0356B6EE}" srcOrd="0" destOrd="0" presId="urn:microsoft.com/office/officeart/2005/8/layout/process4"/>
    <dgm:cxn modelId="{C84BE038-EDEB-43B6-BABD-BEC972F48AEC}" type="presParOf" srcId="{137D4920-82DA-427E-89CD-8F7F0356B6EE}" destId="{6791B769-1406-4A2A-87FE-EBDF89591C3D}" srcOrd="0" destOrd="0" presId="urn:microsoft.com/office/officeart/2005/8/layout/process4"/>
    <dgm:cxn modelId="{29FAF889-2A41-44A9-9621-8CC2AC84C220}" type="presParOf" srcId="{071D6FB3-6682-4418-A1BB-266C1B390591}" destId="{424A3955-C057-44EF-B240-BA9139FE60BA}" srcOrd="1" destOrd="0" presId="urn:microsoft.com/office/officeart/2005/8/layout/process4"/>
    <dgm:cxn modelId="{0D9F4B51-B121-4BCA-8946-17A8DCFD0EE6}" type="presParOf" srcId="{071D6FB3-6682-4418-A1BB-266C1B390591}" destId="{2886CDE3-8DFF-497B-9357-7BD5EDF28B0A}" srcOrd="2" destOrd="0" presId="urn:microsoft.com/office/officeart/2005/8/layout/process4"/>
    <dgm:cxn modelId="{5DF84426-FBCF-4F03-AAAF-72258A2DC4DF}" type="presParOf" srcId="{2886CDE3-8DFF-497B-9357-7BD5EDF28B0A}" destId="{FC45988F-BE26-4E34-B502-8410B1AC335E}" srcOrd="0" destOrd="0" presId="urn:microsoft.com/office/officeart/2005/8/layout/process4"/>
    <dgm:cxn modelId="{E82F722F-0BC1-4C19-9BE4-6E8F54E4D7E5}" type="presParOf" srcId="{071D6FB3-6682-4418-A1BB-266C1B390591}" destId="{82FDB742-F285-470E-BBE1-CED9EF365814}" srcOrd="3" destOrd="0" presId="urn:microsoft.com/office/officeart/2005/8/layout/process4"/>
    <dgm:cxn modelId="{EAF6E7E0-8FDF-41D6-A9AF-666101CA0087}" type="presParOf" srcId="{071D6FB3-6682-4418-A1BB-266C1B390591}" destId="{E501EBC4-0E98-4663-8CF8-E7EF354FA3D1}" srcOrd="4" destOrd="0" presId="urn:microsoft.com/office/officeart/2005/8/layout/process4"/>
    <dgm:cxn modelId="{937B582F-8F0D-4098-80A2-93F1FA0BDD8E}" type="presParOf" srcId="{E501EBC4-0E98-4663-8CF8-E7EF354FA3D1}" destId="{279E8FCB-5C15-4CA7-A250-2A18842254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1- كانت المنازل مليئة بالأسره والوسائد والمقاعد والصناديق الخشبية لحفظ الملابس وموائد وأوعية الطعام والمياه </a:t>
          </a:r>
          <a:endParaRPr lang="en-US" sz="32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2- وقد اختلف الأثاث من منزل لأخر حسب الظروف المعيشية للأسرة .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4F7C7579-21D4-46F3-AAD4-0D75DF825081}" type="pres">
      <dgm:prSet presAssocID="{35FAB460-4182-4B73-BE7E-7A71BF32A3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464717-E6C7-4247-8DE6-8FB85F38C7FC}" type="pres">
      <dgm:prSet presAssocID="{1C1C4986-9EF0-4943-ABC6-6EA292E336FC}" presName="vertOne" presStyleCnt="0"/>
      <dgm:spPr/>
    </dgm:pt>
    <dgm:pt modelId="{C68933AF-35C2-43A4-962D-112D0368EC01}" type="pres">
      <dgm:prSet presAssocID="{1C1C4986-9EF0-4943-ABC6-6EA292E336F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5B1ED-CF3A-41C8-9966-607943C57263}" type="pres">
      <dgm:prSet presAssocID="{1C1C4986-9EF0-4943-ABC6-6EA292E336FC}" presName="horzOne" presStyleCnt="0"/>
      <dgm:spPr/>
    </dgm:pt>
    <dgm:pt modelId="{98507E79-9E87-4B1B-B5E5-E4BB6F049F6D}" type="pres">
      <dgm:prSet presAssocID="{CCB1071D-E991-4E86-BE2D-FCF54B704469}" presName="sibSpaceOne" presStyleCnt="0"/>
      <dgm:spPr/>
    </dgm:pt>
    <dgm:pt modelId="{B89D6AA1-35B6-4686-AE34-E2AFD2CB64A8}" type="pres">
      <dgm:prSet presAssocID="{78C13889-E2FF-456D-9A3D-5DC33325643D}" presName="vertOne" presStyleCnt="0"/>
      <dgm:spPr/>
    </dgm:pt>
    <dgm:pt modelId="{EFF40240-F679-4C0A-8755-1CDEF1CD10D2}" type="pres">
      <dgm:prSet presAssocID="{78C13889-E2FF-456D-9A3D-5DC33325643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171799-60DC-4C0D-B6C2-EC4116BFF814}" type="pres">
      <dgm:prSet presAssocID="{78C13889-E2FF-456D-9A3D-5DC33325643D}" presName="horzOne" presStyleCnt="0"/>
      <dgm:spPr/>
    </dgm:pt>
  </dgm:ptLst>
  <dgm:cxnLst>
    <dgm:cxn modelId="{D387D987-ADDA-4991-84D6-3E4469B3E65C}" type="presOf" srcId="{1C1C4986-9EF0-4943-ABC6-6EA292E336FC}" destId="{C68933AF-35C2-43A4-962D-112D0368EC01}" srcOrd="0" destOrd="0" presId="urn:microsoft.com/office/officeart/2005/8/layout/architecture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2B2F1ED2-C5C9-4021-8E16-880D88ED02C9}" type="presOf" srcId="{35FAB460-4182-4B73-BE7E-7A71BF32A3ED}" destId="{4F7C7579-21D4-46F3-AAD4-0D75DF825081}" srcOrd="0" destOrd="0" presId="urn:microsoft.com/office/officeart/2005/8/layout/architecture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6ED252CD-5E5E-44C7-B8C9-CFA4CC28C5F4}" type="presOf" srcId="{78C13889-E2FF-456D-9A3D-5DC33325643D}" destId="{EFF40240-F679-4C0A-8755-1CDEF1CD10D2}" srcOrd="0" destOrd="0" presId="urn:microsoft.com/office/officeart/2005/8/layout/architecture"/>
    <dgm:cxn modelId="{4D22F103-9300-48E1-8EDB-52CF3E55C6B6}" type="presParOf" srcId="{4F7C7579-21D4-46F3-AAD4-0D75DF825081}" destId="{4F464717-E6C7-4247-8DE6-8FB85F38C7FC}" srcOrd="0" destOrd="0" presId="urn:microsoft.com/office/officeart/2005/8/layout/architecture"/>
    <dgm:cxn modelId="{FDE39572-CD3D-40E4-831D-56DAE9658A10}" type="presParOf" srcId="{4F464717-E6C7-4247-8DE6-8FB85F38C7FC}" destId="{C68933AF-35C2-43A4-962D-112D0368EC01}" srcOrd="0" destOrd="0" presId="urn:microsoft.com/office/officeart/2005/8/layout/architecture"/>
    <dgm:cxn modelId="{B192F5FC-6BED-4FEA-AF50-B18CBED99BCB}" type="presParOf" srcId="{4F464717-E6C7-4247-8DE6-8FB85F38C7FC}" destId="{3125B1ED-CF3A-41C8-9966-607943C57263}" srcOrd="1" destOrd="0" presId="urn:microsoft.com/office/officeart/2005/8/layout/architecture"/>
    <dgm:cxn modelId="{AAE36E21-51A0-48F0-A153-4E176E484C8E}" type="presParOf" srcId="{4F7C7579-21D4-46F3-AAD4-0D75DF825081}" destId="{98507E79-9E87-4B1B-B5E5-E4BB6F049F6D}" srcOrd="1" destOrd="0" presId="urn:microsoft.com/office/officeart/2005/8/layout/architecture"/>
    <dgm:cxn modelId="{E20F4052-95BB-4596-BF64-94107D7131C9}" type="presParOf" srcId="{4F7C7579-21D4-46F3-AAD4-0D75DF825081}" destId="{B89D6AA1-35B6-4686-AE34-E2AFD2CB64A8}" srcOrd="2" destOrd="0" presId="urn:microsoft.com/office/officeart/2005/8/layout/architecture"/>
    <dgm:cxn modelId="{2412A712-832D-441F-853E-A6E696FE087F}" type="presParOf" srcId="{B89D6AA1-35B6-4686-AE34-E2AFD2CB64A8}" destId="{EFF40240-F679-4C0A-8755-1CDEF1CD10D2}" srcOrd="0" destOrd="0" presId="urn:microsoft.com/office/officeart/2005/8/layout/architecture"/>
    <dgm:cxn modelId="{EFC5BED9-1D43-45CA-868C-699F86E64178}" type="presParOf" srcId="{B89D6AA1-35B6-4686-AE34-E2AFD2CB64A8}" destId="{EE171799-60DC-4C0D-B6C2-EC4116BFF81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1- اهتم المصرى القديم بملابسه والتى اختلفت من طبقة لأخرى </a:t>
          </a:r>
          <a:endParaRPr lang="en-US" sz="32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2- كانت ملابس الشعب تصنع من الكتان 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3- أما الأغنياء والفرعون فكانت ملابسهم من الحرير المستورد من فينيقيا – سوريا حاليا – وكانت تطرز بالذهب والفضة </a:t>
          </a:r>
          <a:endParaRPr lang="en-US" sz="3200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071D6FB3-6682-4418-A1BB-266C1B390591}" type="pres">
      <dgm:prSet presAssocID="{35FAB460-4182-4B73-BE7E-7A71BF32A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D4920-82DA-427E-89CD-8F7F0356B6EE}" type="pres">
      <dgm:prSet presAssocID="{756A3ECB-08F8-4D0F-8771-A3B0D85A6FDD}" presName="boxAndChildren" presStyleCnt="0"/>
      <dgm:spPr/>
    </dgm:pt>
    <dgm:pt modelId="{6791B769-1406-4A2A-87FE-EBDF89591C3D}" type="pres">
      <dgm:prSet presAssocID="{756A3ECB-08F8-4D0F-8771-A3B0D85A6FDD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4A3955-C057-44EF-B240-BA9139FE60BA}" type="pres">
      <dgm:prSet presAssocID="{12564BD1-367F-4065-8E02-402A028B1F2F}" presName="sp" presStyleCnt="0"/>
      <dgm:spPr/>
    </dgm:pt>
    <dgm:pt modelId="{2886CDE3-8DFF-497B-9357-7BD5EDF28B0A}" type="pres">
      <dgm:prSet presAssocID="{78C13889-E2FF-456D-9A3D-5DC33325643D}" presName="arrowAndChildren" presStyleCnt="0"/>
      <dgm:spPr/>
    </dgm:pt>
    <dgm:pt modelId="{FC45988F-BE26-4E34-B502-8410B1AC335E}" type="pres">
      <dgm:prSet presAssocID="{78C13889-E2FF-456D-9A3D-5DC33325643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2FDB742-F285-470E-BBE1-CED9EF365814}" type="pres">
      <dgm:prSet presAssocID="{CCB1071D-E991-4E86-BE2D-FCF54B704469}" presName="sp" presStyleCnt="0"/>
      <dgm:spPr/>
    </dgm:pt>
    <dgm:pt modelId="{E501EBC4-0E98-4663-8CF8-E7EF354FA3D1}" type="pres">
      <dgm:prSet presAssocID="{1C1C4986-9EF0-4943-ABC6-6EA292E336FC}" presName="arrowAndChildren" presStyleCnt="0"/>
      <dgm:spPr/>
    </dgm:pt>
    <dgm:pt modelId="{279E8FCB-5C15-4CA7-A250-2A18842254F1}" type="pres">
      <dgm:prSet presAssocID="{1C1C4986-9EF0-4943-ABC6-6EA292E336F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41705FF-6E23-4757-8A4A-CD8F1743FC62}" type="presOf" srcId="{35FAB460-4182-4B73-BE7E-7A71BF32A3ED}" destId="{071D6FB3-6682-4418-A1BB-266C1B390591}" srcOrd="0" destOrd="0" presId="urn:microsoft.com/office/officeart/2005/8/layout/process4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6E664F58-479A-4F2B-93B1-969B397B5A7E}" type="presOf" srcId="{1C1C4986-9EF0-4943-ABC6-6EA292E336FC}" destId="{279E8FCB-5C15-4CA7-A250-2A18842254F1}" srcOrd="0" destOrd="0" presId="urn:microsoft.com/office/officeart/2005/8/layout/process4"/>
    <dgm:cxn modelId="{B881EB8A-98CB-4637-A0D3-C7AEED312EBC}" srcId="{35FAB460-4182-4B73-BE7E-7A71BF32A3ED}" destId="{756A3ECB-08F8-4D0F-8771-A3B0D85A6FDD}" srcOrd="2" destOrd="0" parTransId="{4E95DDE2-32CF-457A-80E5-8D7C5418EA5D}" sibTransId="{1E856329-1BD7-4135-ACF0-79B238FC695F}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CD579AA9-FF39-49E7-8EDE-B50A31DC4636}" type="presOf" srcId="{756A3ECB-08F8-4D0F-8771-A3B0D85A6FDD}" destId="{6791B769-1406-4A2A-87FE-EBDF89591C3D}" srcOrd="0" destOrd="0" presId="urn:microsoft.com/office/officeart/2005/8/layout/process4"/>
    <dgm:cxn modelId="{8466C79A-6CAB-4D8A-9F8C-BF2A4A17C244}" type="presOf" srcId="{78C13889-E2FF-456D-9A3D-5DC33325643D}" destId="{FC45988F-BE26-4E34-B502-8410B1AC335E}" srcOrd="0" destOrd="0" presId="urn:microsoft.com/office/officeart/2005/8/layout/process4"/>
    <dgm:cxn modelId="{469845FC-0641-4A83-BAA3-21841F5C656D}" type="presParOf" srcId="{071D6FB3-6682-4418-A1BB-266C1B390591}" destId="{137D4920-82DA-427E-89CD-8F7F0356B6EE}" srcOrd="0" destOrd="0" presId="urn:microsoft.com/office/officeart/2005/8/layout/process4"/>
    <dgm:cxn modelId="{C84BE038-EDEB-43B6-BABD-BEC972F48AEC}" type="presParOf" srcId="{137D4920-82DA-427E-89CD-8F7F0356B6EE}" destId="{6791B769-1406-4A2A-87FE-EBDF89591C3D}" srcOrd="0" destOrd="0" presId="urn:microsoft.com/office/officeart/2005/8/layout/process4"/>
    <dgm:cxn modelId="{29FAF889-2A41-44A9-9621-8CC2AC84C220}" type="presParOf" srcId="{071D6FB3-6682-4418-A1BB-266C1B390591}" destId="{424A3955-C057-44EF-B240-BA9139FE60BA}" srcOrd="1" destOrd="0" presId="urn:microsoft.com/office/officeart/2005/8/layout/process4"/>
    <dgm:cxn modelId="{0D9F4B51-B121-4BCA-8946-17A8DCFD0EE6}" type="presParOf" srcId="{071D6FB3-6682-4418-A1BB-266C1B390591}" destId="{2886CDE3-8DFF-497B-9357-7BD5EDF28B0A}" srcOrd="2" destOrd="0" presId="urn:microsoft.com/office/officeart/2005/8/layout/process4"/>
    <dgm:cxn modelId="{5DF84426-FBCF-4F03-AAAF-72258A2DC4DF}" type="presParOf" srcId="{2886CDE3-8DFF-497B-9357-7BD5EDF28B0A}" destId="{FC45988F-BE26-4E34-B502-8410B1AC335E}" srcOrd="0" destOrd="0" presId="urn:microsoft.com/office/officeart/2005/8/layout/process4"/>
    <dgm:cxn modelId="{E82F722F-0BC1-4C19-9BE4-6E8F54E4D7E5}" type="presParOf" srcId="{071D6FB3-6682-4418-A1BB-266C1B390591}" destId="{82FDB742-F285-470E-BBE1-CED9EF365814}" srcOrd="3" destOrd="0" presId="urn:microsoft.com/office/officeart/2005/8/layout/process4"/>
    <dgm:cxn modelId="{EAF6E7E0-8FDF-41D6-A9AF-666101CA0087}" type="presParOf" srcId="{071D6FB3-6682-4418-A1BB-266C1B390591}" destId="{E501EBC4-0E98-4663-8CF8-E7EF354FA3D1}" srcOrd="4" destOrd="0" presId="urn:microsoft.com/office/officeart/2005/8/layout/process4"/>
    <dgm:cxn modelId="{937B582F-8F0D-4098-80A2-93F1FA0BDD8E}" type="presParOf" srcId="{E501EBC4-0E98-4663-8CF8-E7EF354FA3D1}" destId="{279E8FCB-5C15-4CA7-A250-2A18842254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4000" b="1" dirty="0">
              <a:solidFill>
                <a:schemeClr val="tx1"/>
              </a:solidFill>
            </a:rPr>
            <a:t>أحب المصريون القدماء التزين فاستخدموا العقود والأقراط والأساور والأمشاط والحنة والكحل والخواتم </a:t>
          </a:r>
          <a:endParaRPr lang="en-US" sz="40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F81CD514-90CB-4810-B2C9-92942B5E0020}" type="pres">
      <dgm:prSet presAssocID="{55188B6D-325E-4FCF-B4AD-02777F7BFD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160A4-8DBA-457A-8E18-2E5782B10708}" type="pres">
      <dgm:prSet presAssocID="{434D161D-2D4B-4E76-88FA-A661D85129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33BAA-7A79-4854-8F4F-8C06E69CBB77}" type="presOf" srcId="{434D161D-2D4B-4E76-88FA-A661D85129EE}" destId="{ADE160A4-8DBA-457A-8E18-2E5782B10708}" srcOrd="0" destOrd="0" presId="urn:microsoft.com/office/officeart/2005/8/layout/hList6"/>
    <dgm:cxn modelId="{89722554-F246-4D0D-8472-4B21B224CFD1}" type="presOf" srcId="{55188B6D-325E-4FCF-B4AD-02777F7BFDAB}" destId="{F81CD514-90CB-4810-B2C9-92942B5E0020}" srcOrd="0" destOrd="0" presId="urn:microsoft.com/office/officeart/2005/8/layout/hList6"/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F1B37DF2-FCCF-4C96-A6D5-691962CD97C9}" type="presParOf" srcId="{F81CD514-90CB-4810-B2C9-92942B5E0020}" destId="{ADE160A4-8DBA-457A-8E18-2E5782B1070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4000" b="1" dirty="0">
              <a:solidFill>
                <a:schemeClr val="tx1"/>
              </a:solidFill>
            </a:rPr>
            <a:t>اختلفت العادات والتقاليد فى مصر القديمة كل حسب الموقف ومايتم فيه فمثلا : </a:t>
          </a:r>
          <a:endParaRPr lang="en-US" sz="40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0F47D1C0-865C-467C-ADD4-8ADE2D6E2734}" type="pres">
      <dgm:prSet presAssocID="{55188B6D-325E-4FCF-B4AD-02777F7BF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3C12FA-3E44-49AA-88E3-5C36F2532746}" type="pres">
      <dgm:prSet presAssocID="{434D161D-2D4B-4E76-88FA-A661D85129EE}" presName="boxAndChildren" presStyleCnt="0"/>
      <dgm:spPr/>
    </dgm:pt>
    <dgm:pt modelId="{6A36BDDF-9D4D-44E7-B490-176E5A927C06}" type="pres">
      <dgm:prSet presAssocID="{434D161D-2D4B-4E76-88FA-A661D85129EE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E0D01192-314C-4BA7-BA9D-4B70199F3B9A}" type="presOf" srcId="{434D161D-2D4B-4E76-88FA-A661D85129EE}" destId="{6A36BDDF-9D4D-44E7-B490-176E5A927C06}" srcOrd="0" destOrd="0" presId="urn:microsoft.com/office/officeart/2005/8/layout/process4"/>
    <dgm:cxn modelId="{4F4BC88D-2D3D-4C90-B7CE-35D7D1521C62}" type="presOf" srcId="{55188B6D-325E-4FCF-B4AD-02777F7BFDAB}" destId="{0F47D1C0-865C-467C-ADD4-8ADE2D6E2734}" srcOrd="0" destOrd="0" presId="urn:microsoft.com/office/officeart/2005/8/layout/process4"/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175B582C-D60F-4429-BEE4-AD51058F9D7E}" type="presParOf" srcId="{0F47D1C0-865C-467C-ADD4-8ADE2D6E2734}" destId="{7B3C12FA-3E44-49AA-88E3-5C36F2532746}" srcOrd="0" destOrd="0" presId="urn:microsoft.com/office/officeart/2005/8/layout/process4"/>
    <dgm:cxn modelId="{A560E9D5-94EB-4043-917E-66E62A04CEEE}" type="presParOf" srcId="{7B3C12FA-3E44-49AA-88E3-5C36F2532746}" destId="{6A36BDDF-9D4D-44E7-B490-176E5A927C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1- كان المصرى القديم يتناول طعامه فى بداية الأمر على الحصير ثم عرف الموائد المنخفضة كذلك عرف الموائد المرتفعة ذات المقاعد التى يجلس عليها الفرد </a:t>
          </a:r>
          <a:endParaRPr lang="en-US" sz="32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2- كما عرف المصرى أيضا نظام الوجبات الثلاثة فى اليوم الواحد وغسل الأيدى قبل وبعد تناول الطعام 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071D6FB3-6682-4418-A1BB-266C1B390591}" type="pres">
      <dgm:prSet presAssocID="{35FAB460-4182-4B73-BE7E-7A71BF32A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62D7C5-FDB0-41F1-95E3-FEA04F9BC774}" type="pres">
      <dgm:prSet presAssocID="{78C13889-E2FF-456D-9A3D-5DC33325643D}" presName="boxAndChildren" presStyleCnt="0"/>
      <dgm:spPr/>
    </dgm:pt>
    <dgm:pt modelId="{2593B020-2667-4720-B738-7B6F1A2F74C5}" type="pres">
      <dgm:prSet presAssocID="{78C13889-E2FF-456D-9A3D-5DC33325643D}" presName="parentTextBox" presStyleLbl="node1" presStyleIdx="0" presStyleCnt="2"/>
      <dgm:spPr/>
      <dgm:t>
        <a:bodyPr/>
        <a:lstStyle/>
        <a:p>
          <a:endParaRPr lang="en-US"/>
        </a:p>
      </dgm:t>
    </dgm:pt>
    <dgm:pt modelId="{82FDB742-F285-470E-BBE1-CED9EF365814}" type="pres">
      <dgm:prSet presAssocID="{CCB1071D-E991-4E86-BE2D-FCF54B704469}" presName="sp" presStyleCnt="0"/>
      <dgm:spPr/>
    </dgm:pt>
    <dgm:pt modelId="{E501EBC4-0E98-4663-8CF8-E7EF354FA3D1}" type="pres">
      <dgm:prSet presAssocID="{1C1C4986-9EF0-4943-ABC6-6EA292E336FC}" presName="arrowAndChildren" presStyleCnt="0"/>
      <dgm:spPr/>
    </dgm:pt>
    <dgm:pt modelId="{279E8FCB-5C15-4CA7-A250-2A18842254F1}" type="pres">
      <dgm:prSet presAssocID="{1C1C4986-9EF0-4943-ABC6-6EA292E336F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41705FF-6E23-4757-8A4A-CD8F1743FC62}" type="presOf" srcId="{35FAB460-4182-4B73-BE7E-7A71BF32A3ED}" destId="{071D6FB3-6682-4418-A1BB-266C1B390591}" srcOrd="0" destOrd="0" presId="urn:microsoft.com/office/officeart/2005/8/layout/process4"/>
    <dgm:cxn modelId="{6E664F58-479A-4F2B-93B1-969B397B5A7E}" type="presOf" srcId="{1C1C4986-9EF0-4943-ABC6-6EA292E336FC}" destId="{279E8FCB-5C15-4CA7-A250-2A18842254F1}" srcOrd="0" destOrd="0" presId="urn:microsoft.com/office/officeart/2005/8/layout/process4"/>
    <dgm:cxn modelId="{11CF1CA1-6A4C-4E1A-A110-5FC51FB5F4D9}" type="presOf" srcId="{78C13889-E2FF-456D-9A3D-5DC33325643D}" destId="{2593B020-2667-4720-B738-7B6F1A2F74C5}" srcOrd="0" destOrd="0" presId="urn:microsoft.com/office/officeart/2005/8/layout/process4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D44C23D1-B834-424B-BD5A-7A5CE7B6B259}" type="presParOf" srcId="{071D6FB3-6682-4418-A1BB-266C1B390591}" destId="{5C62D7C5-FDB0-41F1-95E3-FEA04F9BC774}" srcOrd="0" destOrd="0" presId="urn:microsoft.com/office/officeart/2005/8/layout/process4"/>
    <dgm:cxn modelId="{5170B742-3FE4-4FA0-9FDC-E35BF69A7470}" type="presParOf" srcId="{5C62D7C5-FDB0-41F1-95E3-FEA04F9BC774}" destId="{2593B020-2667-4720-B738-7B6F1A2F74C5}" srcOrd="0" destOrd="0" presId="urn:microsoft.com/office/officeart/2005/8/layout/process4"/>
    <dgm:cxn modelId="{E82F722F-0BC1-4C19-9BE4-6E8F54E4D7E5}" type="presParOf" srcId="{071D6FB3-6682-4418-A1BB-266C1B390591}" destId="{82FDB742-F285-470E-BBE1-CED9EF365814}" srcOrd="1" destOrd="0" presId="urn:microsoft.com/office/officeart/2005/8/layout/process4"/>
    <dgm:cxn modelId="{EAF6E7E0-8FDF-41D6-A9AF-666101CA0087}" type="presParOf" srcId="{071D6FB3-6682-4418-A1BB-266C1B390591}" destId="{E501EBC4-0E98-4663-8CF8-E7EF354FA3D1}" srcOrd="2" destOrd="0" presId="urn:microsoft.com/office/officeart/2005/8/layout/process4"/>
    <dgm:cxn modelId="{937B582F-8F0D-4098-80A2-93F1FA0BDD8E}" type="presParOf" srcId="{E501EBC4-0E98-4663-8CF8-E7EF354FA3D1}" destId="{279E8FCB-5C15-4CA7-A250-2A18842254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D0A5B-D1C4-4392-86FC-8375C65FA295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6A9D27-3D20-48FC-83C5-A7B32F1DED9B}">
      <dgm:prSet phldrT="[Text]" custT="1"/>
      <dgm:spPr/>
      <dgm:t>
        <a:bodyPr/>
        <a:lstStyle/>
        <a:p>
          <a:pPr algn="ctr" rtl="1"/>
          <a:r>
            <a:rPr lang="ar-EG" sz="4000" b="1" dirty="0">
              <a:solidFill>
                <a:schemeClr val="tx1"/>
              </a:solidFill>
            </a:rPr>
            <a:t>1- الحياة الإجتماعية </a:t>
          </a:r>
          <a:endParaRPr lang="en-US" sz="4000" b="1" dirty="0">
            <a:solidFill>
              <a:schemeClr val="tx1"/>
            </a:solidFill>
          </a:endParaRPr>
        </a:p>
      </dgm:t>
    </dgm:pt>
    <dgm:pt modelId="{3C4363B4-9B8A-4839-BECC-B52FDDD5F525}" type="sibTrans" cxnId="{3249793E-0DE7-4C38-B16E-D25A6625F9F8}">
      <dgm:prSet/>
      <dgm:spPr/>
      <dgm:t>
        <a:bodyPr/>
        <a:lstStyle/>
        <a:p>
          <a:endParaRPr lang="en-US"/>
        </a:p>
      </dgm:t>
    </dgm:pt>
    <dgm:pt modelId="{5B52E063-C236-4598-8058-A570047AC5FB}" type="parTrans" cxnId="{3249793E-0DE7-4C38-B16E-D25A6625F9F8}">
      <dgm:prSet/>
      <dgm:spPr/>
      <dgm:t>
        <a:bodyPr/>
        <a:lstStyle/>
        <a:p>
          <a:endParaRPr lang="en-US"/>
        </a:p>
      </dgm:t>
    </dgm:pt>
    <dgm:pt modelId="{9392D842-C605-46FC-97EF-4806EAC24DDB}" type="pres">
      <dgm:prSet presAssocID="{880D0A5B-D1C4-4392-86FC-8375C65FA2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722CF4F-E894-4D39-941C-C3D50081A348}" type="pres">
      <dgm:prSet presAssocID="{880D0A5B-D1C4-4392-86FC-8375C65FA295}" presName="Name1" presStyleCnt="0"/>
      <dgm:spPr/>
    </dgm:pt>
    <dgm:pt modelId="{AFD00994-D1EB-4914-A7CC-7F586264EB8A}" type="pres">
      <dgm:prSet presAssocID="{880D0A5B-D1C4-4392-86FC-8375C65FA295}" presName="cycle" presStyleCnt="0"/>
      <dgm:spPr/>
    </dgm:pt>
    <dgm:pt modelId="{23B4ABE0-9819-453E-85F0-6FC7809BC25A}" type="pres">
      <dgm:prSet presAssocID="{880D0A5B-D1C4-4392-86FC-8375C65FA295}" presName="srcNode" presStyleLbl="node1" presStyleIdx="0" presStyleCnt="1"/>
      <dgm:spPr/>
    </dgm:pt>
    <dgm:pt modelId="{4419E7D5-48E7-4105-88EB-DD6B02D35A08}" type="pres">
      <dgm:prSet presAssocID="{880D0A5B-D1C4-4392-86FC-8375C65FA295}" presName="conn" presStyleLbl="parChTrans1D2" presStyleIdx="0" presStyleCnt="1"/>
      <dgm:spPr/>
      <dgm:t>
        <a:bodyPr/>
        <a:lstStyle/>
        <a:p>
          <a:endParaRPr lang="en-US"/>
        </a:p>
      </dgm:t>
    </dgm:pt>
    <dgm:pt modelId="{7B4EAFC1-741D-426B-BF52-106F27F4B794}" type="pres">
      <dgm:prSet presAssocID="{880D0A5B-D1C4-4392-86FC-8375C65FA295}" presName="extraNode" presStyleLbl="node1" presStyleIdx="0" presStyleCnt="1"/>
      <dgm:spPr/>
    </dgm:pt>
    <dgm:pt modelId="{89E9AD18-ABDE-4623-B402-9FA809045B44}" type="pres">
      <dgm:prSet presAssocID="{880D0A5B-D1C4-4392-86FC-8375C65FA295}" presName="dstNode" presStyleLbl="node1" presStyleIdx="0" presStyleCnt="1"/>
      <dgm:spPr/>
    </dgm:pt>
    <dgm:pt modelId="{7F0E5D78-AFF9-4689-8EC2-3CDC8FB66DB2}" type="pres">
      <dgm:prSet presAssocID="{186A9D27-3D20-48FC-83C5-A7B32F1DED9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44536-BCF8-4B80-9F0B-6C10D6F6B28C}" type="pres">
      <dgm:prSet presAssocID="{186A9D27-3D20-48FC-83C5-A7B32F1DED9B}" presName="accent_1" presStyleCnt="0"/>
      <dgm:spPr/>
    </dgm:pt>
    <dgm:pt modelId="{443B75B8-5FC7-458E-A875-4CD972C7E671}" type="pres">
      <dgm:prSet presAssocID="{186A9D27-3D20-48FC-83C5-A7B32F1DED9B}" presName="accentRepeatNode" presStyleLbl="solidFgAcc1" presStyleIdx="0" presStyleCnt="1"/>
      <dgm:spPr/>
    </dgm:pt>
  </dgm:ptLst>
  <dgm:cxnLst>
    <dgm:cxn modelId="{575C0694-7997-48AF-B6A9-472AC170B2A0}" type="presOf" srcId="{3C4363B4-9B8A-4839-BECC-B52FDDD5F525}" destId="{4419E7D5-48E7-4105-88EB-DD6B02D35A08}" srcOrd="0" destOrd="0" presId="urn:microsoft.com/office/officeart/2008/layout/VerticalCurvedList"/>
    <dgm:cxn modelId="{D6B2A911-A18F-4A5A-B25C-ECBFE2CC6018}" type="presOf" srcId="{880D0A5B-D1C4-4392-86FC-8375C65FA295}" destId="{9392D842-C605-46FC-97EF-4806EAC24DDB}" srcOrd="0" destOrd="0" presId="urn:microsoft.com/office/officeart/2008/layout/VerticalCurvedList"/>
    <dgm:cxn modelId="{6EB1D672-32F8-4B37-8CAC-8B1B51903C97}" type="presOf" srcId="{186A9D27-3D20-48FC-83C5-A7B32F1DED9B}" destId="{7F0E5D78-AFF9-4689-8EC2-3CDC8FB66DB2}" srcOrd="0" destOrd="0" presId="urn:microsoft.com/office/officeart/2008/layout/VerticalCurvedList"/>
    <dgm:cxn modelId="{3249793E-0DE7-4C38-B16E-D25A6625F9F8}" srcId="{880D0A5B-D1C4-4392-86FC-8375C65FA295}" destId="{186A9D27-3D20-48FC-83C5-A7B32F1DED9B}" srcOrd="0" destOrd="0" parTransId="{5B52E063-C236-4598-8058-A570047AC5FB}" sibTransId="{3C4363B4-9B8A-4839-BECC-B52FDDD5F525}"/>
    <dgm:cxn modelId="{FF12D771-2958-4F01-8EE9-5EBFD7B2D5A2}" type="presParOf" srcId="{9392D842-C605-46FC-97EF-4806EAC24DDB}" destId="{8722CF4F-E894-4D39-941C-C3D50081A348}" srcOrd="0" destOrd="0" presId="urn:microsoft.com/office/officeart/2008/layout/VerticalCurvedList"/>
    <dgm:cxn modelId="{79B84CD4-9315-4111-9447-ACDB0E8AB2C0}" type="presParOf" srcId="{8722CF4F-E894-4D39-941C-C3D50081A348}" destId="{AFD00994-D1EB-4914-A7CC-7F586264EB8A}" srcOrd="0" destOrd="0" presId="urn:microsoft.com/office/officeart/2008/layout/VerticalCurvedList"/>
    <dgm:cxn modelId="{1CED2321-4C3E-4CD6-92F3-4E61898B47CF}" type="presParOf" srcId="{AFD00994-D1EB-4914-A7CC-7F586264EB8A}" destId="{23B4ABE0-9819-453E-85F0-6FC7809BC25A}" srcOrd="0" destOrd="0" presId="urn:microsoft.com/office/officeart/2008/layout/VerticalCurvedList"/>
    <dgm:cxn modelId="{5AE82E60-93DB-4E66-BB06-EF2DF9B228B5}" type="presParOf" srcId="{AFD00994-D1EB-4914-A7CC-7F586264EB8A}" destId="{4419E7D5-48E7-4105-88EB-DD6B02D35A08}" srcOrd="1" destOrd="0" presId="urn:microsoft.com/office/officeart/2008/layout/VerticalCurvedList"/>
    <dgm:cxn modelId="{227FF3F2-182A-4233-8F79-DD380DC45690}" type="presParOf" srcId="{AFD00994-D1EB-4914-A7CC-7F586264EB8A}" destId="{7B4EAFC1-741D-426B-BF52-106F27F4B794}" srcOrd="2" destOrd="0" presId="urn:microsoft.com/office/officeart/2008/layout/VerticalCurvedList"/>
    <dgm:cxn modelId="{DCCE81A8-E6CC-4B1E-8CF2-CD5FA70F5FFC}" type="presParOf" srcId="{AFD00994-D1EB-4914-A7CC-7F586264EB8A}" destId="{89E9AD18-ABDE-4623-B402-9FA809045B44}" srcOrd="3" destOrd="0" presId="urn:microsoft.com/office/officeart/2008/layout/VerticalCurvedList"/>
    <dgm:cxn modelId="{9A4DDD23-E81B-4190-962D-1F0BAC4B9659}" type="presParOf" srcId="{8722CF4F-E894-4D39-941C-C3D50081A348}" destId="{7F0E5D78-AFF9-4689-8EC2-3CDC8FB66DB2}" srcOrd="1" destOrd="0" presId="urn:microsoft.com/office/officeart/2008/layout/VerticalCurvedList"/>
    <dgm:cxn modelId="{DBE9B69A-DE44-4D35-92BF-DEE9076CCA19}" type="presParOf" srcId="{8722CF4F-E894-4D39-941C-C3D50081A348}" destId="{60644536-BCF8-4B80-9F0B-6C10D6F6B28C}" srcOrd="2" destOrd="0" presId="urn:microsoft.com/office/officeart/2008/layout/VerticalCurvedList"/>
    <dgm:cxn modelId="{57450386-A2B2-4120-9AE3-9CDABEDF7993}" type="presParOf" srcId="{60644536-BCF8-4B80-9F0B-6C10D6F6B28C}" destId="{443B75B8-5FC7-458E-A875-4CD972C7E6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4000" b="1" dirty="0">
              <a:solidFill>
                <a:schemeClr val="tx1"/>
              </a:solidFill>
            </a:rPr>
            <a:t>إذا</a:t>
          </a:r>
          <a:r>
            <a:rPr lang="ar-EG" sz="4000" b="1" baseline="0" dirty="0">
              <a:solidFill>
                <a:schemeClr val="tx1"/>
              </a:solidFill>
            </a:rPr>
            <a:t> كنت من الجالسين إلى مائدة الطعام فلا تنظر إلى مايقدم لغيرك .</a:t>
          </a:r>
          <a:endParaRPr lang="en-US" sz="40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F81CD514-90CB-4810-B2C9-92942B5E0020}" type="pres">
      <dgm:prSet presAssocID="{55188B6D-325E-4FCF-B4AD-02777F7BFD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160A4-8DBA-457A-8E18-2E5782B10708}" type="pres">
      <dgm:prSet presAssocID="{434D161D-2D4B-4E76-88FA-A661D85129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33BAA-7A79-4854-8F4F-8C06E69CBB77}" type="presOf" srcId="{434D161D-2D4B-4E76-88FA-A661D85129EE}" destId="{ADE160A4-8DBA-457A-8E18-2E5782B10708}" srcOrd="0" destOrd="0" presId="urn:microsoft.com/office/officeart/2005/8/layout/hList6"/>
    <dgm:cxn modelId="{89722554-F246-4D0D-8472-4B21B224CFD1}" type="presOf" srcId="{55188B6D-325E-4FCF-B4AD-02777F7BFDAB}" destId="{F81CD514-90CB-4810-B2C9-92942B5E0020}" srcOrd="0" destOrd="0" presId="urn:microsoft.com/office/officeart/2005/8/layout/hList6"/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F1B37DF2-FCCF-4C96-A6D5-691962CD97C9}" type="presParOf" srcId="{F81CD514-90CB-4810-B2C9-92942B5E0020}" destId="{ADE160A4-8DBA-457A-8E18-2E5782B1070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4000" b="1" dirty="0">
              <a:solidFill>
                <a:schemeClr val="tx1"/>
              </a:solidFill>
            </a:rPr>
            <a:t>كان المصرى القديم يلزم بأداب الزيارة فلا يدخل البيوت إلا بعد أن يؤذن له .</a:t>
          </a:r>
          <a:endParaRPr lang="en-US" sz="40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2DC61DB3-716C-4AC7-8F3E-FB6A0D309829}" type="pres">
      <dgm:prSet presAssocID="{55188B6D-325E-4FCF-B4AD-02777F7BF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68FEF-2950-4A80-8D6F-BB575189A0F3}" type="pres">
      <dgm:prSet presAssocID="{434D161D-2D4B-4E76-88FA-A661D85129EE}" presName="boxAndChildren" presStyleCnt="0"/>
      <dgm:spPr/>
    </dgm:pt>
    <dgm:pt modelId="{F2547A5E-4BD3-4393-A3B5-0C0802680914}" type="pres">
      <dgm:prSet presAssocID="{434D161D-2D4B-4E76-88FA-A661D85129EE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4B2CBAFA-AACD-4E9A-A4B4-A211CFAE77EC}" type="presOf" srcId="{55188B6D-325E-4FCF-B4AD-02777F7BFDAB}" destId="{2DC61DB3-716C-4AC7-8F3E-FB6A0D309829}" srcOrd="0" destOrd="0" presId="urn:microsoft.com/office/officeart/2005/8/layout/process4"/>
    <dgm:cxn modelId="{3CB2A1A9-E55D-4C53-826B-125A1A5F2538}" type="presOf" srcId="{434D161D-2D4B-4E76-88FA-A661D85129EE}" destId="{F2547A5E-4BD3-4393-A3B5-0C0802680914}" srcOrd="0" destOrd="0" presId="urn:microsoft.com/office/officeart/2005/8/layout/process4"/>
    <dgm:cxn modelId="{A30A9F70-C605-418E-AFC5-5DAFCB1C2E43}" type="presParOf" srcId="{2DC61DB3-716C-4AC7-8F3E-FB6A0D309829}" destId="{CB468FEF-2950-4A80-8D6F-BB575189A0F3}" srcOrd="0" destOrd="0" presId="urn:microsoft.com/office/officeart/2005/8/layout/process4"/>
    <dgm:cxn modelId="{B543C347-80FA-418C-AFFF-D83F9F842FC8}" type="presParOf" srcId="{CB468FEF-2950-4A80-8D6F-BB575189A0F3}" destId="{F2547A5E-4BD3-4393-A3B5-0C08026809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1- كان المصرى القديم يحيط أسرته بكل عناية </a:t>
          </a:r>
          <a:endParaRPr lang="en-US" sz="32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2- ويحرص على اسعاد زوجته ولا ينازعها ويعاملها بكل رفق وحنان 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3- كان يساعدها فى المنزل اذا اقتضى الامر ذلك </a:t>
          </a:r>
          <a:endParaRPr lang="en-US" sz="3200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071D6FB3-6682-4418-A1BB-266C1B390591}" type="pres">
      <dgm:prSet presAssocID="{35FAB460-4182-4B73-BE7E-7A71BF32A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D4920-82DA-427E-89CD-8F7F0356B6EE}" type="pres">
      <dgm:prSet presAssocID="{756A3ECB-08F8-4D0F-8771-A3B0D85A6FDD}" presName="boxAndChildren" presStyleCnt="0"/>
      <dgm:spPr/>
    </dgm:pt>
    <dgm:pt modelId="{6791B769-1406-4A2A-87FE-EBDF89591C3D}" type="pres">
      <dgm:prSet presAssocID="{756A3ECB-08F8-4D0F-8771-A3B0D85A6FDD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4A3955-C057-44EF-B240-BA9139FE60BA}" type="pres">
      <dgm:prSet presAssocID="{12564BD1-367F-4065-8E02-402A028B1F2F}" presName="sp" presStyleCnt="0"/>
      <dgm:spPr/>
    </dgm:pt>
    <dgm:pt modelId="{2886CDE3-8DFF-497B-9357-7BD5EDF28B0A}" type="pres">
      <dgm:prSet presAssocID="{78C13889-E2FF-456D-9A3D-5DC33325643D}" presName="arrowAndChildren" presStyleCnt="0"/>
      <dgm:spPr/>
    </dgm:pt>
    <dgm:pt modelId="{FC45988F-BE26-4E34-B502-8410B1AC335E}" type="pres">
      <dgm:prSet presAssocID="{78C13889-E2FF-456D-9A3D-5DC33325643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2FDB742-F285-470E-BBE1-CED9EF365814}" type="pres">
      <dgm:prSet presAssocID="{CCB1071D-E991-4E86-BE2D-FCF54B704469}" presName="sp" presStyleCnt="0"/>
      <dgm:spPr/>
    </dgm:pt>
    <dgm:pt modelId="{E501EBC4-0E98-4663-8CF8-E7EF354FA3D1}" type="pres">
      <dgm:prSet presAssocID="{1C1C4986-9EF0-4943-ABC6-6EA292E336FC}" presName="arrowAndChildren" presStyleCnt="0"/>
      <dgm:spPr/>
    </dgm:pt>
    <dgm:pt modelId="{279E8FCB-5C15-4CA7-A250-2A18842254F1}" type="pres">
      <dgm:prSet presAssocID="{1C1C4986-9EF0-4943-ABC6-6EA292E336F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41705FF-6E23-4757-8A4A-CD8F1743FC62}" type="presOf" srcId="{35FAB460-4182-4B73-BE7E-7A71BF32A3ED}" destId="{071D6FB3-6682-4418-A1BB-266C1B390591}" srcOrd="0" destOrd="0" presId="urn:microsoft.com/office/officeart/2005/8/layout/process4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6E664F58-479A-4F2B-93B1-969B397B5A7E}" type="presOf" srcId="{1C1C4986-9EF0-4943-ABC6-6EA292E336FC}" destId="{279E8FCB-5C15-4CA7-A250-2A18842254F1}" srcOrd="0" destOrd="0" presId="urn:microsoft.com/office/officeart/2005/8/layout/process4"/>
    <dgm:cxn modelId="{B881EB8A-98CB-4637-A0D3-C7AEED312EBC}" srcId="{35FAB460-4182-4B73-BE7E-7A71BF32A3ED}" destId="{756A3ECB-08F8-4D0F-8771-A3B0D85A6FDD}" srcOrd="2" destOrd="0" parTransId="{4E95DDE2-32CF-457A-80E5-8D7C5418EA5D}" sibTransId="{1E856329-1BD7-4135-ACF0-79B238FC695F}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CD579AA9-FF39-49E7-8EDE-B50A31DC4636}" type="presOf" srcId="{756A3ECB-08F8-4D0F-8771-A3B0D85A6FDD}" destId="{6791B769-1406-4A2A-87FE-EBDF89591C3D}" srcOrd="0" destOrd="0" presId="urn:microsoft.com/office/officeart/2005/8/layout/process4"/>
    <dgm:cxn modelId="{8466C79A-6CAB-4D8A-9F8C-BF2A4A17C244}" type="presOf" srcId="{78C13889-E2FF-456D-9A3D-5DC33325643D}" destId="{FC45988F-BE26-4E34-B502-8410B1AC335E}" srcOrd="0" destOrd="0" presId="urn:microsoft.com/office/officeart/2005/8/layout/process4"/>
    <dgm:cxn modelId="{469845FC-0641-4A83-BAA3-21841F5C656D}" type="presParOf" srcId="{071D6FB3-6682-4418-A1BB-266C1B390591}" destId="{137D4920-82DA-427E-89CD-8F7F0356B6EE}" srcOrd="0" destOrd="0" presId="urn:microsoft.com/office/officeart/2005/8/layout/process4"/>
    <dgm:cxn modelId="{C84BE038-EDEB-43B6-BABD-BEC972F48AEC}" type="presParOf" srcId="{137D4920-82DA-427E-89CD-8F7F0356B6EE}" destId="{6791B769-1406-4A2A-87FE-EBDF89591C3D}" srcOrd="0" destOrd="0" presId="urn:microsoft.com/office/officeart/2005/8/layout/process4"/>
    <dgm:cxn modelId="{29FAF889-2A41-44A9-9621-8CC2AC84C220}" type="presParOf" srcId="{071D6FB3-6682-4418-A1BB-266C1B390591}" destId="{424A3955-C057-44EF-B240-BA9139FE60BA}" srcOrd="1" destOrd="0" presId="urn:microsoft.com/office/officeart/2005/8/layout/process4"/>
    <dgm:cxn modelId="{0D9F4B51-B121-4BCA-8946-17A8DCFD0EE6}" type="presParOf" srcId="{071D6FB3-6682-4418-A1BB-266C1B390591}" destId="{2886CDE3-8DFF-497B-9357-7BD5EDF28B0A}" srcOrd="2" destOrd="0" presId="urn:microsoft.com/office/officeart/2005/8/layout/process4"/>
    <dgm:cxn modelId="{5DF84426-FBCF-4F03-AAAF-72258A2DC4DF}" type="presParOf" srcId="{2886CDE3-8DFF-497B-9357-7BD5EDF28B0A}" destId="{FC45988F-BE26-4E34-B502-8410B1AC335E}" srcOrd="0" destOrd="0" presId="urn:microsoft.com/office/officeart/2005/8/layout/process4"/>
    <dgm:cxn modelId="{E82F722F-0BC1-4C19-9BE4-6E8F54E4D7E5}" type="presParOf" srcId="{071D6FB3-6682-4418-A1BB-266C1B390591}" destId="{82FDB742-F285-470E-BBE1-CED9EF365814}" srcOrd="3" destOrd="0" presId="urn:microsoft.com/office/officeart/2005/8/layout/process4"/>
    <dgm:cxn modelId="{EAF6E7E0-8FDF-41D6-A9AF-666101CA0087}" type="presParOf" srcId="{071D6FB3-6682-4418-A1BB-266C1B390591}" destId="{E501EBC4-0E98-4663-8CF8-E7EF354FA3D1}" srcOrd="4" destOrd="0" presId="urn:microsoft.com/office/officeart/2005/8/layout/process4"/>
    <dgm:cxn modelId="{937B582F-8F0D-4098-80A2-93F1FA0BDD8E}" type="presParOf" srcId="{E501EBC4-0E98-4663-8CF8-E7EF354FA3D1}" destId="{279E8FCB-5C15-4CA7-A250-2A18842254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2800" b="1" dirty="0">
              <a:solidFill>
                <a:schemeClr val="tx1"/>
              </a:solidFill>
            </a:rPr>
            <a:t>1- لم تكن حياة المصريين القدماء كلها جدا وكفاحا فقد كانوا كثيرا ما يلجأون إلى بعض الأساليب للترويج عن أنفسهم عن طريق استخدام الكثير من وسائل التسلية والترفيه مثل :</a:t>
          </a:r>
          <a:endParaRPr lang="en-US" sz="28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2- رياضه الصيد فكانوا يخرجون لصيد الحمام والبط والأسماك والغزلان والأسود 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3- ومن أهم الأدوات التى كان يستخدمها المصريون القدماء – عصا الرمايه والحربه – الشص </a:t>
          </a:r>
        </a:p>
        <a:p>
          <a:pPr algn="ctr"/>
          <a:r>
            <a:rPr lang="ar-EG" sz="3200" b="1" dirty="0">
              <a:solidFill>
                <a:schemeClr val="tx1"/>
              </a:solidFill>
            </a:rPr>
            <a:t>( السنارة ) - الشباك </a:t>
          </a:r>
          <a:r>
            <a:rPr lang="ar-EG" sz="2800" b="1" dirty="0">
              <a:solidFill>
                <a:schemeClr val="tx1"/>
              </a:solidFill>
            </a:rPr>
            <a:t>-</a:t>
          </a:r>
          <a:endParaRPr lang="en-US" sz="2800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88A3F8EC-638E-4A02-BD1F-000CC89B6E70}" type="pres">
      <dgm:prSet presAssocID="{35FAB460-4182-4B73-BE7E-7A71BF32A3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46283A-4A87-4722-A931-5AF362128EDE}" type="pres">
      <dgm:prSet presAssocID="{1C1C4986-9EF0-4943-ABC6-6EA292E336FC}" presName="vertOne" presStyleCnt="0"/>
      <dgm:spPr/>
    </dgm:pt>
    <dgm:pt modelId="{DEE3B8E8-E302-461E-ADF1-5E5DE0F93935}" type="pres">
      <dgm:prSet presAssocID="{1C1C4986-9EF0-4943-ABC6-6EA292E336FC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A943D-BB53-469E-AFD3-82D92678E2AE}" type="pres">
      <dgm:prSet presAssocID="{1C1C4986-9EF0-4943-ABC6-6EA292E336FC}" presName="horzOne" presStyleCnt="0"/>
      <dgm:spPr/>
    </dgm:pt>
    <dgm:pt modelId="{BF2016FE-103D-46F9-8D94-8427B15E9297}" type="pres">
      <dgm:prSet presAssocID="{CCB1071D-E991-4E86-BE2D-FCF54B704469}" presName="sibSpaceOne" presStyleCnt="0"/>
      <dgm:spPr/>
    </dgm:pt>
    <dgm:pt modelId="{B693B48F-B202-4B01-B907-A88736034C91}" type="pres">
      <dgm:prSet presAssocID="{78C13889-E2FF-456D-9A3D-5DC33325643D}" presName="vertOne" presStyleCnt="0"/>
      <dgm:spPr/>
    </dgm:pt>
    <dgm:pt modelId="{CE9DC07E-B5DD-4A86-8203-2BFD78A88AA7}" type="pres">
      <dgm:prSet presAssocID="{78C13889-E2FF-456D-9A3D-5DC33325643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54D925-DABF-4780-AC63-6D747164F771}" type="pres">
      <dgm:prSet presAssocID="{78C13889-E2FF-456D-9A3D-5DC33325643D}" presName="horzOne" presStyleCnt="0"/>
      <dgm:spPr/>
    </dgm:pt>
    <dgm:pt modelId="{FDC17BAF-4F46-4552-9AC7-56E98ED60499}" type="pres">
      <dgm:prSet presAssocID="{12564BD1-367F-4065-8E02-402A028B1F2F}" presName="sibSpaceOne" presStyleCnt="0"/>
      <dgm:spPr/>
    </dgm:pt>
    <dgm:pt modelId="{B46157FA-E7A7-4B11-8255-D62452BE4C16}" type="pres">
      <dgm:prSet presAssocID="{756A3ECB-08F8-4D0F-8771-A3B0D85A6FDD}" presName="vertOne" presStyleCnt="0"/>
      <dgm:spPr/>
    </dgm:pt>
    <dgm:pt modelId="{B1CA3CDB-48D1-48FA-9478-D3CEBD77DC6A}" type="pres">
      <dgm:prSet presAssocID="{756A3ECB-08F8-4D0F-8771-A3B0D85A6FDD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A6D3F-5D31-47AB-B232-475B88671C92}" type="pres">
      <dgm:prSet presAssocID="{756A3ECB-08F8-4D0F-8771-A3B0D85A6FDD}" presName="horzOne" presStyleCnt="0"/>
      <dgm:spPr/>
    </dgm:pt>
  </dgm:ptLst>
  <dgm:cxnLst>
    <dgm:cxn modelId="{B881EB8A-98CB-4637-A0D3-C7AEED312EBC}" srcId="{35FAB460-4182-4B73-BE7E-7A71BF32A3ED}" destId="{756A3ECB-08F8-4D0F-8771-A3B0D85A6FDD}" srcOrd="2" destOrd="0" parTransId="{4E95DDE2-32CF-457A-80E5-8D7C5418EA5D}" sibTransId="{1E856329-1BD7-4135-ACF0-79B238FC695F}"/>
    <dgm:cxn modelId="{9C29B196-1F3C-4FAF-BE78-6233CA43007C}" type="presOf" srcId="{78C13889-E2FF-456D-9A3D-5DC33325643D}" destId="{CE9DC07E-B5DD-4A86-8203-2BFD78A88AA7}" srcOrd="0" destOrd="0" presId="urn:microsoft.com/office/officeart/2005/8/layout/architecture"/>
    <dgm:cxn modelId="{6A51E559-B931-4AB9-9A84-78CB59F9AF72}" type="presOf" srcId="{35FAB460-4182-4B73-BE7E-7A71BF32A3ED}" destId="{88A3F8EC-638E-4A02-BD1F-000CC89B6E70}" srcOrd="0" destOrd="0" presId="urn:microsoft.com/office/officeart/2005/8/layout/architecture"/>
    <dgm:cxn modelId="{AB9FF170-9ADD-4B7C-8A7F-BB6942D7A61B}" type="presOf" srcId="{1C1C4986-9EF0-4943-ABC6-6EA292E336FC}" destId="{DEE3B8E8-E302-461E-ADF1-5E5DE0F93935}" srcOrd="0" destOrd="0" presId="urn:microsoft.com/office/officeart/2005/8/layout/architecture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2F9D73E2-0E5F-46D7-9404-99768C568FBC}" type="presOf" srcId="{756A3ECB-08F8-4D0F-8771-A3B0D85A6FDD}" destId="{B1CA3CDB-48D1-48FA-9478-D3CEBD77DC6A}" srcOrd="0" destOrd="0" presId="urn:microsoft.com/office/officeart/2005/8/layout/architecture"/>
    <dgm:cxn modelId="{69354CF3-D370-4A81-B0ED-3FD41E850F7A}" type="presParOf" srcId="{88A3F8EC-638E-4A02-BD1F-000CC89B6E70}" destId="{1446283A-4A87-4722-A931-5AF362128EDE}" srcOrd="0" destOrd="0" presId="urn:microsoft.com/office/officeart/2005/8/layout/architecture"/>
    <dgm:cxn modelId="{06CD6696-94C8-438F-A2BB-BD26C96B26AD}" type="presParOf" srcId="{1446283A-4A87-4722-A931-5AF362128EDE}" destId="{DEE3B8E8-E302-461E-ADF1-5E5DE0F93935}" srcOrd="0" destOrd="0" presId="urn:microsoft.com/office/officeart/2005/8/layout/architecture"/>
    <dgm:cxn modelId="{7C2B24D5-01B5-439E-9EAB-7124C29F8F54}" type="presParOf" srcId="{1446283A-4A87-4722-A931-5AF362128EDE}" destId="{08FA943D-BB53-469E-AFD3-82D92678E2AE}" srcOrd="1" destOrd="0" presId="urn:microsoft.com/office/officeart/2005/8/layout/architecture"/>
    <dgm:cxn modelId="{3955B9AC-CF96-403D-8812-4B628A26B943}" type="presParOf" srcId="{88A3F8EC-638E-4A02-BD1F-000CC89B6E70}" destId="{BF2016FE-103D-46F9-8D94-8427B15E9297}" srcOrd="1" destOrd="0" presId="urn:microsoft.com/office/officeart/2005/8/layout/architecture"/>
    <dgm:cxn modelId="{DFE88AB0-5F40-45CD-9D5F-6CB96AF8EA4B}" type="presParOf" srcId="{88A3F8EC-638E-4A02-BD1F-000CC89B6E70}" destId="{B693B48F-B202-4B01-B907-A88736034C91}" srcOrd="2" destOrd="0" presId="urn:microsoft.com/office/officeart/2005/8/layout/architecture"/>
    <dgm:cxn modelId="{287B0976-EE7D-402F-AB7B-28E35FEFF719}" type="presParOf" srcId="{B693B48F-B202-4B01-B907-A88736034C91}" destId="{CE9DC07E-B5DD-4A86-8203-2BFD78A88AA7}" srcOrd="0" destOrd="0" presId="urn:microsoft.com/office/officeart/2005/8/layout/architecture"/>
    <dgm:cxn modelId="{E64B11FC-C40E-4D52-903C-F5AB205495C6}" type="presParOf" srcId="{B693B48F-B202-4B01-B907-A88736034C91}" destId="{B754D925-DABF-4780-AC63-6D747164F771}" srcOrd="1" destOrd="0" presId="urn:microsoft.com/office/officeart/2005/8/layout/architecture"/>
    <dgm:cxn modelId="{B5C36E21-09D7-473B-A6A6-2596C9AE31D2}" type="presParOf" srcId="{88A3F8EC-638E-4A02-BD1F-000CC89B6E70}" destId="{FDC17BAF-4F46-4552-9AC7-56E98ED60499}" srcOrd="3" destOrd="0" presId="urn:microsoft.com/office/officeart/2005/8/layout/architecture"/>
    <dgm:cxn modelId="{D0C8BAC1-5D43-4DB9-98F1-F45461A50ABB}" type="presParOf" srcId="{88A3F8EC-638E-4A02-BD1F-000CC89B6E70}" destId="{B46157FA-E7A7-4B11-8255-D62452BE4C16}" srcOrd="4" destOrd="0" presId="urn:microsoft.com/office/officeart/2005/8/layout/architecture"/>
    <dgm:cxn modelId="{94768F75-BEF5-4A8C-AAF6-819FEABF23EE}" type="presParOf" srcId="{B46157FA-E7A7-4B11-8255-D62452BE4C16}" destId="{B1CA3CDB-48D1-48FA-9478-D3CEBD77DC6A}" srcOrd="0" destOrd="0" presId="urn:microsoft.com/office/officeart/2005/8/layout/architecture"/>
    <dgm:cxn modelId="{47C1771B-8289-474C-8FDF-D23E020DF004}" type="presParOf" srcId="{B46157FA-E7A7-4B11-8255-D62452BE4C16}" destId="{C5BA6D3F-5D31-47AB-B232-475B88671C92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2800" b="1" dirty="0">
              <a:solidFill>
                <a:schemeClr val="tx1"/>
              </a:solidFill>
            </a:rPr>
            <a:t>1- عرف المصرى القديم العديد من الألعاب مثل لعبة التصويب على كتلة خشبية , المصارعة , المبارزة , رفع الأثقال وألعاب تعتمد على التفكير مثل الشطرنج , التحطيب.</a:t>
          </a:r>
          <a:endParaRPr lang="en-US" sz="28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 2- ولم تقتصر الألعاب الرياضيه على الرجال بل امتدت لتشمل المرأه أيضا مثل لعبة : تقاذف الكرة  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3- كما مارس الأطفال لعبة العصا والطوق ولعبة إخفاء الوجه </a:t>
          </a:r>
          <a:endParaRPr lang="en-US" sz="3200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071D6FB3-6682-4418-A1BB-266C1B390591}" type="pres">
      <dgm:prSet presAssocID="{35FAB460-4182-4B73-BE7E-7A71BF32A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D4920-82DA-427E-89CD-8F7F0356B6EE}" type="pres">
      <dgm:prSet presAssocID="{756A3ECB-08F8-4D0F-8771-A3B0D85A6FDD}" presName="boxAndChildren" presStyleCnt="0"/>
      <dgm:spPr/>
    </dgm:pt>
    <dgm:pt modelId="{6791B769-1406-4A2A-87FE-EBDF89591C3D}" type="pres">
      <dgm:prSet presAssocID="{756A3ECB-08F8-4D0F-8771-A3B0D85A6FDD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4A3955-C057-44EF-B240-BA9139FE60BA}" type="pres">
      <dgm:prSet presAssocID="{12564BD1-367F-4065-8E02-402A028B1F2F}" presName="sp" presStyleCnt="0"/>
      <dgm:spPr/>
    </dgm:pt>
    <dgm:pt modelId="{2886CDE3-8DFF-497B-9357-7BD5EDF28B0A}" type="pres">
      <dgm:prSet presAssocID="{78C13889-E2FF-456D-9A3D-5DC33325643D}" presName="arrowAndChildren" presStyleCnt="0"/>
      <dgm:spPr/>
    </dgm:pt>
    <dgm:pt modelId="{FC45988F-BE26-4E34-B502-8410B1AC335E}" type="pres">
      <dgm:prSet presAssocID="{78C13889-E2FF-456D-9A3D-5DC33325643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2FDB742-F285-470E-BBE1-CED9EF365814}" type="pres">
      <dgm:prSet presAssocID="{CCB1071D-E991-4E86-BE2D-FCF54B704469}" presName="sp" presStyleCnt="0"/>
      <dgm:spPr/>
    </dgm:pt>
    <dgm:pt modelId="{E501EBC4-0E98-4663-8CF8-E7EF354FA3D1}" type="pres">
      <dgm:prSet presAssocID="{1C1C4986-9EF0-4943-ABC6-6EA292E336FC}" presName="arrowAndChildren" presStyleCnt="0"/>
      <dgm:spPr/>
    </dgm:pt>
    <dgm:pt modelId="{279E8FCB-5C15-4CA7-A250-2A18842254F1}" type="pres">
      <dgm:prSet presAssocID="{1C1C4986-9EF0-4943-ABC6-6EA292E336F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41705FF-6E23-4757-8A4A-CD8F1743FC62}" type="presOf" srcId="{35FAB460-4182-4B73-BE7E-7A71BF32A3ED}" destId="{071D6FB3-6682-4418-A1BB-266C1B390591}" srcOrd="0" destOrd="0" presId="urn:microsoft.com/office/officeart/2005/8/layout/process4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6E664F58-479A-4F2B-93B1-969B397B5A7E}" type="presOf" srcId="{1C1C4986-9EF0-4943-ABC6-6EA292E336FC}" destId="{279E8FCB-5C15-4CA7-A250-2A18842254F1}" srcOrd="0" destOrd="0" presId="urn:microsoft.com/office/officeart/2005/8/layout/process4"/>
    <dgm:cxn modelId="{B881EB8A-98CB-4637-A0D3-C7AEED312EBC}" srcId="{35FAB460-4182-4B73-BE7E-7A71BF32A3ED}" destId="{756A3ECB-08F8-4D0F-8771-A3B0D85A6FDD}" srcOrd="2" destOrd="0" parTransId="{4E95DDE2-32CF-457A-80E5-8D7C5418EA5D}" sibTransId="{1E856329-1BD7-4135-ACF0-79B238FC695F}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CD579AA9-FF39-49E7-8EDE-B50A31DC4636}" type="presOf" srcId="{756A3ECB-08F8-4D0F-8771-A3B0D85A6FDD}" destId="{6791B769-1406-4A2A-87FE-EBDF89591C3D}" srcOrd="0" destOrd="0" presId="urn:microsoft.com/office/officeart/2005/8/layout/process4"/>
    <dgm:cxn modelId="{8466C79A-6CAB-4D8A-9F8C-BF2A4A17C244}" type="presOf" srcId="{78C13889-E2FF-456D-9A3D-5DC33325643D}" destId="{FC45988F-BE26-4E34-B502-8410B1AC335E}" srcOrd="0" destOrd="0" presId="urn:microsoft.com/office/officeart/2005/8/layout/process4"/>
    <dgm:cxn modelId="{469845FC-0641-4A83-BAA3-21841F5C656D}" type="presParOf" srcId="{071D6FB3-6682-4418-A1BB-266C1B390591}" destId="{137D4920-82DA-427E-89CD-8F7F0356B6EE}" srcOrd="0" destOrd="0" presId="urn:microsoft.com/office/officeart/2005/8/layout/process4"/>
    <dgm:cxn modelId="{C84BE038-EDEB-43B6-BABD-BEC972F48AEC}" type="presParOf" srcId="{137D4920-82DA-427E-89CD-8F7F0356B6EE}" destId="{6791B769-1406-4A2A-87FE-EBDF89591C3D}" srcOrd="0" destOrd="0" presId="urn:microsoft.com/office/officeart/2005/8/layout/process4"/>
    <dgm:cxn modelId="{29FAF889-2A41-44A9-9621-8CC2AC84C220}" type="presParOf" srcId="{071D6FB3-6682-4418-A1BB-266C1B390591}" destId="{424A3955-C057-44EF-B240-BA9139FE60BA}" srcOrd="1" destOrd="0" presId="urn:microsoft.com/office/officeart/2005/8/layout/process4"/>
    <dgm:cxn modelId="{0D9F4B51-B121-4BCA-8946-17A8DCFD0EE6}" type="presParOf" srcId="{071D6FB3-6682-4418-A1BB-266C1B390591}" destId="{2886CDE3-8DFF-497B-9357-7BD5EDF28B0A}" srcOrd="2" destOrd="0" presId="urn:microsoft.com/office/officeart/2005/8/layout/process4"/>
    <dgm:cxn modelId="{5DF84426-FBCF-4F03-AAAF-72258A2DC4DF}" type="presParOf" srcId="{2886CDE3-8DFF-497B-9357-7BD5EDF28B0A}" destId="{FC45988F-BE26-4E34-B502-8410B1AC335E}" srcOrd="0" destOrd="0" presId="urn:microsoft.com/office/officeart/2005/8/layout/process4"/>
    <dgm:cxn modelId="{E82F722F-0BC1-4C19-9BE4-6E8F54E4D7E5}" type="presParOf" srcId="{071D6FB3-6682-4418-A1BB-266C1B390591}" destId="{82FDB742-F285-470E-BBE1-CED9EF365814}" srcOrd="3" destOrd="0" presId="urn:microsoft.com/office/officeart/2005/8/layout/process4"/>
    <dgm:cxn modelId="{EAF6E7E0-8FDF-41D6-A9AF-666101CA0087}" type="presParOf" srcId="{071D6FB3-6682-4418-A1BB-266C1B390591}" destId="{E501EBC4-0E98-4663-8CF8-E7EF354FA3D1}" srcOrd="4" destOrd="0" presId="urn:microsoft.com/office/officeart/2005/8/layout/process4"/>
    <dgm:cxn modelId="{937B582F-8F0D-4098-80A2-93F1FA0BDD8E}" type="presParOf" srcId="{E501EBC4-0E98-4663-8CF8-E7EF354FA3D1}" destId="{279E8FCB-5C15-4CA7-A250-2A18842254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475B2F3-8A77-4D22-B8BE-8B337D4D1484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29DF53-F57C-4BBA-A5D4-56E9F56D729B}">
      <dgm:prSet phldrT="[Text]"/>
      <dgm:spPr/>
      <dgm:t>
        <a:bodyPr/>
        <a:lstStyle/>
        <a:p>
          <a:pPr algn="ctr"/>
          <a:r>
            <a:rPr lang="ar-EG" b="1" dirty="0">
              <a:solidFill>
                <a:schemeClr val="tx1"/>
              </a:solidFill>
            </a:rPr>
            <a:t>أولا : الموسيقى :</a:t>
          </a:r>
          <a:endParaRPr lang="en-US" b="1" dirty="0">
            <a:solidFill>
              <a:schemeClr val="tx1"/>
            </a:solidFill>
          </a:endParaRPr>
        </a:p>
      </dgm:t>
    </dgm:pt>
    <dgm:pt modelId="{2E21747C-A536-4922-A493-CF9839B276DD}" type="parTrans" cxnId="{652FC638-942C-48B3-9DE4-793056214736}">
      <dgm:prSet/>
      <dgm:spPr/>
      <dgm:t>
        <a:bodyPr/>
        <a:lstStyle/>
        <a:p>
          <a:endParaRPr lang="en-US"/>
        </a:p>
      </dgm:t>
    </dgm:pt>
    <dgm:pt modelId="{3CD61283-7F62-4185-93A6-422C8289AFEF}" type="sibTrans" cxnId="{652FC638-942C-48B3-9DE4-793056214736}">
      <dgm:prSet/>
      <dgm:spPr/>
      <dgm:t>
        <a:bodyPr/>
        <a:lstStyle/>
        <a:p>
          <a:endParaRPr lang="en-US"/>
        </a:p>
      </dgm:t>
    </dgm:pt>
    <dgm:pt modelId="{99BFC17E-F43F-4AF2-9D40-A2C0493E6B43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b="1" dirty="0"/>
            <a:t>عرف المصريون القدماء الموسيقى وأحبوها ومن أهم الألات التى استخدموها فى العزف المزمار والطبول  </a:t>
          </a:r>
          <a:endParaRPr lang="en-US" b="1" dirty="0"/>
        </a:p>
      </dgm:t>
    </dgm:pt>
    <dgm:pt modelId="{B81D3C6B-F35C-491C-AAD1-29D627E86B3B}" type="parTrans" cxnId="{66BA43C4-B3E3-408D-BE12-7598AF2447C3}">
      <dgm:prSet/>
      <dgm:spPr/>
      <dgm:t>
        <a:bodyPr/>
        <a:lstStyle/>
        <a:p>
          <a:endParaRPr lang="en-US"/>
        </a:p>
      </dgm:t>
    </dgm:pt>
    <dgm:pt modelId="{04D8FBEB-C59A-4D3F-8C41-FC0C4B2F7CC3}" type="sibTrans" cxnId="{66BA43C4-B3E3-408D-BE12-7598AF2447C3}">
      <dgm:prSet/>
      <dgm:spPr/>
      <dgm:t>
        <a:bodyPr/>
        <a:lstStyle/>
        <a:p>
          <a:endParaRPr lang="en-US"/>
        </a:p>
      </dgm:t>
    </dgm:pt>
    <dgm:pt modelId="{487BF999-34D2-42D1-8564-C61E45414A9A}" type="pres">
      <dgm:prSet presAssocID="{9475B2F3-8A77-4D22-B8BE-8B337D4D14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4FFBA-4867-4304-893F-A2144F6232C1}" type="pres">
      <dgm:prSet presAssocID="{EA29DF53-F57C-4BBA-A5D4-56E9F56D729B}" presName="parentLin" presStyleCnt="0"/>
      <dgm:spPr/>
    </dgm:pt>
    <dgm:pt modelId="{25B73EE6-52DA-4DA6-999B-56A06A8067CF}" type="pres">
      <dgm:prSet presAssocID="{EA29DF53-F57C-4BBA-A5D4-56E9F56D729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441F8F7-D7C3-45CA-A262-A8657355003B}" type="pres">
      <dgm:prSet presAssocID="{EA29DF53-F57C-4BBA-A5D4-56E9F56D72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B930D-BC6E-4D2B-A8BC-B35BE52A63E8}" type="pres">
      <dgm:prSet presAssocID="{EA29DF53-F57C-4BBA-A5D4-56E9F56D729B}" presName="negativeSpace" presStyleCnt="0"/>
      <dgm:spPr/>
    </dgm:pt>
    <dgm:pt modelId="{88E0ECC9-0D40-49E3-8F53-909B8B28A7AE}" type="pres">
      <dgm:prSet presAssocID="{EA29DF53-F57C-4BBA-A5D4-56E9F56D729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FC638-942C-48B3-9DE4-793056214736}" srcId="{9475B2F3-8A77-4D22-B8BE-8B337D4D1484}" destId="{EA29DF53-F57C-4BBA-A5D4-56E9F56D729B}" srcOrd="0" destOrd="0" parTransId="{2E21747C-A536-4922-A493-CF9839B276DD}" sibTransId="{3CD61283-7F62-4185-93A6-422C8289AFEF}"/>
    <dgm:cxn modelId="{66BA43C4-B3E3-408D-BE12-7598AF2447C3}" srcId="{EA29DF53-F57C-4BBA-A5D4-56E9F56D729B}" destId="{99BFC17E-F43F-4AF2-9D40-A2C0493E6B43}" srcOrd="0" destOrd="0" parTransId="{B81D3C6B-F35C-491C-AAD1-29D627E86B3B}" sibTransId="{04D8FBEB-C59A-4D3F-8C41-FC0C4B2F7CC3}"/>
    <dgm:cxn modelId="{272AD951-EDC1-47DE-B9D8-D5D2B0DE15E8}" type="presOf" srcId="{99BFC17E-F43F-4AF2-9D40-A2C0493E6B43}" destId="{88E0ECC9-0D40-49E3-8F53-909B8B28A7AE}" srcOrd="0" destOrd="0" presId="urn:microsoft.com/office/officeart/2005/8/layout/list1"/>
    <dgm:cxn modelId="{F1CFD7F3-3B60-4FEB-A157-FD6C34E37AB8}" type="presOf" srcId="{9475B2F3-8A77-4D22-B8BE-8B337D4D1484}" destId="{487BF999-34D2-42D1-8564-C61E45414A9A}" srcOrd="0" destOrd="0" presId="urn:microsoft.com/office/officeart/2005/8/layout/list1"/>
    <dgm:cxn modelId="{12F80206-6EB1-4255-9D77-4918EB5E561C}" type="presOf" srcId="{EA29DF53-F57C-4BBA-A5D4-56E9F56D729B}" destId="{25B73EE6-52DA-4DA6-999B-56A06A8067CF}" srcOrd="0" destOrd="0" presId="urn:microsoft.com/office/officeart/2005/8/layout/list1"/>
    <dgm:cxn modelId="{7BB224FF-C394-4DC3-AF9F-FA5FFC169E06}" type="presOf" srcId="{EA29DF53-F57C-4BBA-A5D4-56E9F56D729B}" destId="{0441F8F7-D7C3-45CA-A262-A8657355003B}" srcOrd="1" destOrd="0" presId="urn:microsoft.com/office/officeart/2005/8/layout/list1"/>
    <dgm:cxn modelId="{E669C3E5-E0C4-476C-85C8-18F131846C3B}" type="presParOf" srcId="{487BF999-34D2-42D1-8564-C61E45414A9A}" destId="{3BD4FFBA-4867-4304-893F-A2144F6232C1}" srcOrd="0" destOrd="0" presId="urn:microsoft.com/office/officeart/2005/8/layout/list1"/>
    <dgm:cxn modelId="{26F0E9F1-B00C-4119-8248-F87BA2C57AFE}" type="presParOf" srcId="{3BD4FFBA-4867-4304-893F-A2144F6232C1}" destId="{25B73EE6-52DA-4DA6-999B-56A06A8067CF}" srcOrd="0" destOrd="0" presId="urn:microsoft.com/office/officeart/2005/8/layout/list1"/>
    <dgm:cxn modelId="{B00E27C6-E8C4-42DC-93FB-B7D1846A6398}" type="presParOf" srcId="{3BD4FFBA-4867-4304-893F-A2144F6232C1}" destId="{0441F8F7-D7C3-45CA-A262-A8657355003B}" srcOrd="1" destOrd="0" presId="urn:microsoft.com/office/officeart/2005/8/layout/list1"/>
    <dgm:cxn modelId="{8ACBD302-29FB-4D44-9306-9FC1906B9CEA}" type="presParOf" srcId="{487BF999-34D2-42D1-8564-C61E45414A9A}" destId="{E2BB930D-BC6E-4D2B-A8BC-B35BE52A63E8}" srcOrd="1" destOrd="0" presId="urn:microsoft.com/office/officeart/2005/8/layout/list1"/>
    <dgm:cxn modelId="{0F00F694-4149-4677-8E27-C71D9449DFD6}" type="presParOf" srcId="{487BF999-34D2-42D1-8564-C61E45414A9A}" destId="{88E0ECC9-0D40-49E3-8F53-909B8B28A7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475B2F3-8A77-4D22-B8BE-8B337D4D1484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29DF53-F57C-4BBA-A5D4-56E9F56D729B}">
      <dgm:prSet phldrT="[Text]"/>
      <dgm:spPr/>
      <dgm:t>
        <a:bodyPr/>
        <a:lstStyle/>
        <a:p>
          <a:pPr algn="ctr"/>
          <a:r>
            <a:rPr lang="ar-EG" b="1" dirty="0">
              <a:solidFill>
                <a:schemeClr val="tx1"/>
              </a:solidFill>
            </a:rPr>
            <a:t>ثانيا : الغناء :</a:t>
          </a:r>
          <a:endParaRPr lang="en-US" b="1" dirty="0">
            <a:solidFill>
              <a:schemeClr val="tx1"/>
            </a:solidFill>
          </a:endParaRPr>
        </a:p>
      </dgm:t>
    </dgm:pt>
    <dgm:pt modelId="{2E21747C-A536-4922-A493-CF9839B276DD}" type="parTrans" cxnId="{652FC638-942C-48B3-9DE4-793056214736}">
      <dgm:prSet/>
      <dgm:spPr/>
      <dgm:t>
        <a:bodyPr/>
        <a:lstStyle/>
        <a:p>
          <a:endParaRPr lang="en-US"/>
        </a:p>
      </dgm:t>
    </dgm:pt>
    <dgm:pt modelId="{3CD61283-7F62-4185-93A6-422C8289AFEF}" type="sibTrans" cxnId="{652FC638-942C-48B3-9DE4-793056214736}">
      <dgm:prSet/>
      <dgm:spPr/>
      <dgm:t>
        <a:bodyPr/>
        <a:lstStyle/>
        <a:p>
          <a:endParaRPr lang="en-US"/>
        </a:p>
      </dgm:t>
    </dgm:pt>
    <dgm:pt modelId="{99BFC17E-F43F-4AF2-9D40-A2C0493E6B4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sz="3600" b="1" dirty="0"/>
            <a:t>عرف</a:t>
          </a:r>
          <a:r>
            <a:rPr lang="ar-EG" sz="3600" b="1" baseline="0" dirty="0"/>
            <a:t> المصريون القدماء الغناء المصحوب بالموسيقى أو بدونها كذلك الغناء الفردى والجماعى ومن هذه الأغانى ماهو وطنى أو شعبى أو دينى .</a:t>
          </a:r>
          <a:endParaRPr lang="en-US" sz="3600" b="1" dirty="0"/>
        </a:p>
      </dgm:t>
    </dgm:pt>
    <dgm:pt modelId="{B81D3C6B-F35C-491C-AAD1-29D627E86B3B}" type="parTrans" cxnId="{66BA43C4-B3E3-408D-BE12-7598AF2447C3}">
      <dgm:prSet/>
      <dgm:spPr/>
      <dgm:t>
        <a:bodyPr/>
        <a:lstStyle/>
        <a:p>
          <a:endParaRPr lang="en-US"/>
        </a:p>
      </dgm:t>
    </dgm:pt>
    <dgm:pt modelId="{04D8FBEB-C59A-4D3F-8C41-FC0C4B2F7CC3}" type="sibTrans" cxnId="{66BA43C4-B3E3-408D-BE12-7598AF2447C3}">
      <dgm:prSet/>
      <dgm:spPr/>
      <dgm:t>
        <a:bodyPr/>
        <a:lstStyle/>
        <a:p>
          <a:endParaRPr lang="en-US"/>
        </a:p>
      </dgm:t>
    </dgm:pt>
    <dgm:pt modelId="{487BF999-34D2-42D1-8564-C61E45414A9A}" type="pres">
      <dgm:prSet presAssocID="{9475B2F3-8A77-4D22-B8BE-8B337D4D14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4FFBA-4867-4304-893F-A2144F6232C1}" type="pres">
      <dgm:prSet presAssocID="{EA29DF53-F57C-4BBA-A5D4-56E9F56D729B}" presName="parentLin" presStyleCnt="0"/>
      <dgm:spPr/>
    </dgm:pt>
    <dgm:pt modelId="{25B73EE6-52DA-4DA6-999B-56A06A8067CF}" type="pres">
      <dgm:prSet presAssocID="{EA29DF53-F57C-4BBA-A5D4-56E9F56D729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441F8F7-D7C3-45CA-A262-A8657355003B}" type="pres">
      <dgm:prSet presAssocID="{EA29DF53-F57C-4BBA-A5D4-56E9F56D72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B930D-BC6E-4D2B-A8BC-B35BE52A63E8}" type="pres">
      <dgm:prSet presAssocID="{EA29DF53-F57C-4BBA-A5D4-56E9F56D729B}" presName="negativeSpace" presStyleCnt="0"/>
      <dgm:spPr/>
    </dgm:pt>
    <dgm:pt modelId="{88E0ECC9-0D40-49E3-8F53-909B8B28A7AE}" type="pres">
      <dgm:prSet presAssocID="{EA29DF53-F57C-4BBA-A5D4-56E9F56D729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FC638-942C-48B3-9DE4-793056214736}" srcId="{9475B2F3-8A77-4D22-B8BE-8B337D4D1484}" destId="{EA29DF53-F57C-4BBA-A5D4-56E9F56D729B}" srcOrd="0" destOrd="0" parTransId="{2E21747C-A536-4922-A493-CF9839B276DD}" sibTransId="{3CD61283-7F62-4185-93A6-422C8289AFEF}"/>
    <dgm:cxn modelId="{66BA43C4-B3E3-408D-BE12-7598AF2447C3}" srcId="{EA29DF53-F57C-4BBA-A5D4-56E9F56D729B}" destId="{99BFC17E-F43F-4AF2-9D40-A2C0493E6B43}" srcOrd="0" destOrd="0" parTransId="{B81D3C6B-F35C-491C-AAD1-29D627E86B3B}" sibTransId="{04D8FBEB-C59A-4D3F-8C41-FC0C4B2F7CC3}"/>
    <dgm:cxn modelId="{272AD951-EDC1-47DE-B9D8-D5D2B0DE15E8}" type="presOf" srcId="{99BFC17E-F43F-4AF2-9D40-A2C0493E6B43}" destId="{88E0ECC9-0D40-49E3-8F53-909B8B28A7AE}" srcOrd="0" destOrd="0" presId="urn:microsoft.com/office/officeart/2005/8/layout/list1"/>
    <dgm:cxn modelId="{F1CFD7F3-3B60-4FEB-A157-FD6C34E37AB8}" type="presOf" srcId="{9475B2F3-8A77-4D22-B8BE-8B337D4D1484}" destId="{487BF999-34D2-42D1-8564-C61E45414A9A}" srcOrd="0" destOrd="0" presId="urn:microsoft.com/office/officeart/2005/8/layout/list1"/>
    <dgm:cxn modelId="{12F80206-6EB1-4255-9D77-4918EB5E561C}" type="presOf" srcId="{EA29DF53-F57C-4BBA-A5D4-56E9F56D729B}" destId="{25B73EE6-52DA-4DA6-999B-56A06A8067CF}" srcOrd="0" destOrd="0" presId="urn:microsoft.com/office/officeart/2005/8/layout/list1"/>
    <dgm:cxn modelId="{7BB224FF-C394-4DC3-AF9F-FA5FFC169E06}" type="presOf" srcId="{EA29DF53-F57C-4BBA-A5D4-56E9F56D729B}" destId="{0441F8F7-D7C3-45CA-A262-A8657355003B}" srcOrd="1" destOrd="0" presId="urn:microsoft.com/office/officeart/2005/8/layout/list1"/>
    <dgm:cxn modelId="{E669C3E5-E0C4-476C-85C8-18F131846C3B}" type="presParOf" srcId="{487BF999-34D2-42D1-8564-C61E45414A9A}" destId="{3BD4FFBA-4867-4304-893F-A2144F6232C1}" srcOrd="0" destOrd="0" presId="urn:microsoft.com/office/officeart/2005/8/layout/list1"/>
    <dgm:cxn modelId="{26F0E9F1-B00C-4119-8248-F87BA2C57AFE}" type="presParOf" srcId="{3BD4FFBA-4867-4304-893F-A2144F6232C1}" destId="{25B73EE6-52DA-4DA6-999B-56A06A8067CF}" srcOrd="0" destOrd="0" presId="urn:microsoft.com/office/officeart/2005/8/layout/list1"/>
    <dgm:cxn modelId="{B00E27C6-E8C4-42DC-93FB-B7D1846A6398}" type="presParOf" srcId="{3BD4FFBA-4867-4304-893F-A2144F6232C1}" destId="{0441F8F7-D7C3-45CA-A262-A8657355003B}" srcOrd="1" destOrd="0" presId="urn:microsoft.com/office/officeart/2005/8/layout/list1"/>
    <dgm:cxn modelId="{8ACBD302-29FB-4D44-9306-9FC1906B9CEA}" type="presParOf" srcId="{487BF999-34D2-42D1-8564-C61E45414A9A}" destId="{E2BB930D-BC6E-4D2B-A8BC-B35BE52A63E8}" srcOrd="1" destOrd="0" presId="urn:microsoft.com/office/officeart/2005/8/layout/list1"/>
    <dgm:cxn modelId="{0F00F694-4149-4677-8E27-C71D9449DFD6}" type="presParOf" srcId="{487BF999-34D2-42D1-8564-C61E45414A9A}" destId="{88E0ECC9-0D40-49E3-8F53-909B8B28A7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3200" b="1" dirty="0">
              <a:solidFill>
                <a:schemeClr val="tx1"/>
              </a:solidFill>
            </a:rPr>
            <a:t>كان المصريون القدماء شأنهم شأن غيرهم من الأمم يحتفلون بالمواكب والمواسم والأعياد المهمة عندهم مثل : عيد الربيع , عيد رأس السنة , وعيد الإله أمون , وعيد جلوس فرعون على العرش , وعيد النصر , وعيد الحصاد , وعيد الفيضان وعيد البذر .</a:t>
          </a:r>
          <a:endParaRPr lang="en-US" sz="32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2DC61DB3-716C-4AC7-8F3E-FB6A0D309829}" type="pres">
      <dgm:prSet presAssocID="{55188B6D-325E-4FCF-B4AD-02777F7BF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68FEF-2950-4A80-8D6F-BB575189A0F3}" type="pres">
      <dgm:prSet presAssocID="{434D161D-2D4B-4E76-88FA-A661D85129EE}" presName="boxAndChildren" presStyleCnt="0"/>
      <dgm:spPr/>
    </dgm:pt>
    <dgm:pt modelId="{F2547A5E-4BD3-4393-A3B5-0C0802680914}" type="pres">
      <dgm:prSet presAssocID="{434D161D-2D4B-4E76-88FA-A661D85129EE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4B2CBAFA-AACD-4E9A-A4B4-A211CFAE77EC}" type="presOf" srcId="{55188B6D-325E-4FCF-B4AD-02777F7BFDAB}" destId="{2DC61DB3-716C-4AC7-8F3E-FB6A0D309829}" srcOrd="0" destOrd="0" presId="urn:microsoft.com/office/officeart/2005/8/layout/process4"/>
    <dgm:cxn modelId="{3CB2A1A9-E55D-4C53-826B-125A1A5F2538}" type="presOf" srcId="{434D161D-2D4B-4E76-88FA-A661D85129EE}" destId="{F2547A5E-4BD3-4393-A3B5-0C0802680914}" srcOrd="0" destOrd="0" presId="urn:microsoft.com/office/officeart/2005/8/layout/process4"/>
    <dgm:cxn modelId="{A30A9F70-C605-418E-AFC5-5DAFCB1C2E43}" type="presParOf" srcId="{2DC61DB3-716C-4AC7-8F3E-FB6A0D309829}" destId="{CB468FEF-2950-4A80-8D6F-BB575189A0F3}" srcOrd="0" destOrd="0" presId="urn:microsoft.com/office/officeart/2005/8/layout/process4"/>
    <dgm:cxn modelId="{B543C347-80FA-418C-AFFF-D83F9F842FC8}" type="presParOf" srcId="{CB468FEF-2950-4A80-8D6F-BB575189A0F3}" destId="{F2547A5E-4BD3-4393-A3B5-0C08026809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475B2F3-8A77-4D22-B8BE-8B337D4D1484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29DF53-F57C-4BBA-A5D4-56E9F56D729B}">
      <dgm:prSet phldrT="[Text]"/>
      <dgm:spPr/>
      <dgm:t>
        <a:bodyPr/>
        <a:lstStyle/>
        <a:p>
          <a:pPr algn="ctr"/>
          <a:r>
            <a:rPr lang="ar-EG" b="1" dirty="0">
              <a:solidFill>
                <a:schemeClr val="tx1"/>
              </a:solidFill>
            </a:rPr>
            <a:t>المقصود : بالحياة الإجتماعية :</a:t>
          </a:r>
          <a:endParaRPr lang="en-US" b="1" dirty="0">
            <a:solidFill>
              <a:schemeClr val="tx1"/>
            </a:solidFill>
          </a:endParaRPr>
        </a:p>
      </dgm:t>
    </dgm:pt>
    <dgm:pt modelId="{2E21747C-A536-4922-A493-CF9839B276DD}" type="parTrans" cxnId="{652FC638-942C-48B3-9DE4-793056214736}">
      <dgm:prSet/>
      <dgm:spPr/>
      <dgm:t>
        <a:bodyPr/>
        <a:lstStyle/>
        <a:p>
          <a:endParaRPr lang="en-US"/>
        </a:p>
      </dgm:t>
    </dgm:pt>
    <dgm:pt modelId="{3CD61283-7F62-4185-93A6-422C8289AFEF}" type="sibTrans" cxnId="{652FC638-942C-48B3-9DE4-793056214736}">
      <dgm:prSet/>
      <dgm:spPr/>
      <dgm:t>
        <a:bodyPr/>
        <a:lstStyle/>
        <a:p>
          <a:endParaRPr lang="en-US"/>
        </a:p>
      </dgm:t>
    </dgm:pt>
    <dgm:pt modelId="{99BFC17E-F43F-4AF2-9D40-A2C0493E6B4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sz="3600" b="1" dirty="0"/>
            <a:t>مجموعة العادات والتقاليد التى كانت تتمسك بها جميع طبقات الشعب المصرى فى الملبس المكل والمشرب .</a:t>
          </a:r>
          <a:endParaRPr lang="en-US" sz="3600" b="1" dirty="0"/>
        </a:p>
      </dgm:t>
    </dgm:pt>
    <dgm:pt modelId="{B81D3C6B-F35C-491C-AAD1-29D627E86B3B}" type="parTrans" cxnId="{66BA43C4-B3E3-408D-BE12-7598AF2447C3}">
      <dgm:prSet/>
      <dgm:spPr/>
      <dgm:t>
        <a:bodyPr/>
        <a:lstStyle/>
        <a:p>
          <a:endParaRPr lang="en-US"/>
        </a:p>
      </dgm:t>
    </dgm:pt>
    <dgm:pt modelId="{04D8FBEB-C59A-4D3F-8C41-FC0C4B2F7CC3}" type="sibTrans" cxnId="{66BA43C4-B3E3-408D-BE12-7598AF2447C3}">
      <dgm:prSet/>
      <dgm:spPr/>
      <dgm:t>
        <a:bodyPr/>
        <a:lstStyle/>
        <a:p>
          <a:endParaRPr lang="en-US"/>
        </a:p>
      </dgm:t>
    </dgm:pt>
    <dgm:pt modelId="{487BF999-34D2-42D1-8564-C61E45414A9A}" type="pres">
      <dgm:prSet presAssocID="{9475B2F3-8A77-4D22-B8BE-8B337D4D14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4FFBA-4867-4304-893F-A2144F6232C1}" type="pres">
      <dgm:prSet presAssocID="{EA29DF53-F57C-4BBA-A5D4-56E9F56D729B}" presName="parentLin" presStyleCnt="0"/>
      <dgm:spPr/>
    </dgm:pt>
    <dgm:pt modelId="{25B73EE6-52DA-4DA6-999B-56A06A8067CF}" type="pres">
      <dgm:prSet presAssocID="{EA29DF53-F57C-4BBA-A5D4-56E9F56D729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441F8F7-D7C3-45CA-A262-A8657355003B}" type="pres">
      <dgm:prSet presAssocID="{EA29DF53-F57C-4BBA-A5D4-56E9F56D72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B930D-BC6E-4D2B-A8BC-B35BE52A63E8}" type="pres">
      <dgm:prSet presAssocID="{EA29DF53-F57C-4BBA-A5D4-56E9F56D729B}" presName="negativeSpace" presStyleCnt="0"/>
      <dgm:spPr/>
    </dgm:pt>
    <dgm:pt modelId="{88E0ECC9-0D40-49E3-8F53-909B8B28A7AE}" type="pres">
      <dgm:prSet presAssocID="{EA29DF53-F57C-4BBA-A5D4-56E9F56D729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FC638-942C-48B3-9DE4-793056214736}" srcId="{9475B2F3-8A77-4D22-B8BE-8B337D4D1484}" destId="{EA29DF53-F57C-4BBA-A5D4-56E9F56D729B}" srcOrd="0" destOrd="0" parTransId="{2E21747C-A536-4922-A493-CF9839B276DD}" sibTransId="{3CD61283-7F62-4185-93A6-422C8289AFEF}"/>
    <dgm:cxn modelId="{66BA43C4-B3E3-408D-BE12-7598AF2447C3}" srcId="{EA29DF53-F57C-4BBA-A5D4-56E9F56D729B}" destId="{99BFC17E-F43F-4AF2-9D40-A2C0493E6B43}" srcOrd="0" destOrd="0" parTransId="{B81D3C6B-F35C-491C-AAD1-29D627E86B3B}" sibTransId="{04D8FBEB-C59A-4D3F-8C41-FC0C4B2F7CC3}"/>
    <dgm:cxn modelId="{272AD951-EDC1-47DE-B9D8-D5D2B0DE15E8}" type="presOf" srcId="{99BFC17E-F43F-4AF2-9D40-A2C0493E6B43}" destId="{88E0ECC9-0D40-49E3-8F53-909B8B28A7AE}" srcOrd="0" destOrd="0" presId="urn:microsoft.com/office/officeart/2005/8/layout/list1"/>
    <dgm:cxn modelId="{F1CFD7F3-3B60-4FEB-A157-FD6C34E37AB8}" type="presOf" srcId="{9475B2F3-8A77-4D22-B8BE-8B337D4D1484}" destId="{487BF999-34D2-42D1-8564-C61E45414A9A}" srcOrd="0" destOrd="0" presId="urn:microsoft.com/office/officeart/2005/8/layout/list1"/>
    <dgm:cxn modelId="{12F80206-6EB1-4255-9D77-4918EB5E561C}" type="presOf" srcId="{EA29DF53-F57C-4BBA-A5D4-56E9F56D729B}" destId="{25B73EE6-52DA-4DA6-999B-56A06A8067CF}" srcOrd="0" destOrd="0" presId="urn:microsoft.com/office/officeart/2005/8/layout/list1"/>
    <dgm:cxn modelId="{7BB224FF-C394-4DC3-AF9F-FA5FFC169E06}" type="presOf" srcId="{EA29DF53-F57C-4BBA-A5D4-56E9F56D729B}" destId="{0441F8F7-D7C3-45CA-A262-A8657355003B}" srcOrd="1" destOrd="0" presId="urn:microsoft.com/office/officeart/2005/8/layout/list1"/>
    <dgm:cxn modelId="{E669C3E5-E0C4-476C-85C8-18F131846C3B}" type="presParOf" srcId="{487BF999-34D2-42D1-8564-C61E45414A9A}" destId="{3BD4FFBA-4867-4304-893F-A2144F6232C1}" srcOrd="0" destOrd="0" presId="urn:microsoft.com/office/officeart/2005/8/layout/list1"/>
    <dgm:cxn modelId="{26F0E9F1-B00C-4119-8248-F87BA2C57AFE}" type="presParOf" srcId="{3BD4FFBA-4867-4304-893F-A2144F6232C1}" destId="{25B73EE6-52DA-4DA6-999B-56A06A8067CF}" srcOrd="0" destOrd="0" presId="urn:microsoft.com/office/officeart/2005/8/layout/list1"/>
    <dgm:cxn modelId="{B00E27C6-E8C4-42DC-93FB-B7D1846A6398}" type="presParOf" srcId="{3BD4FFBA-4867-4304-893F-A2144F6232C1}" destId="{0441F8F7-D7C3-45CA-A262-A8657355003B}" srcOrd="1" destOrd="0" presId="urn:microsoft.com/office/officeart/2005/8/layout/list1"/>
    <dgm:cxn modelId="{8ACBD302-29FB-4D44-9306-9FC1906B9CEA}" type="presParOf" srcId="{487BF999-34D2-42D1-8564-C61E45414A9A}" destId="{E2BB930D-BC6E-4D2B-A8BC-B35BE52A63E8}" srcOrd="1" destOrd="0" presId="urn:microsoft.com/office/officeart/2005/8/layout/list1"/>
    <dgm:cxn modelId="{0F00F694-4149-4677-8E27-C71D9449DFD6}" type="presParOf" srcId="{487BF999-34D2-42D1-8564-C61E45414A9A}" destId="{88E0ECC9-0D40-49E3-8F53-909B8B28A7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3200" b="1" dirty="0">
              <a:solidFill>
                <a:schemeClr val="tx1"/>
              </a:solidFill>
            </a:rPr>
            <a:t>كان المجتمع المصرى منذ نشأته حريصا على وحدته وتماسكه حيث أدرك المصرى القديم أن الوحدة والتماسك بين أفراد المجتمع هما أساس التقدم والإزدهار , لذلك حرص على تطبيق العدالة والمساواة أمام القانون بين أفراد المجتمع دون تمييز بينهم لذا كانت حياتهم مستقرة .</a:t>
          </a:r>
          <a:endParaRPr lang="en-US" sz="32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F81CD514-90CB-4810-B2C9-92942B5E0020}" type="pres">
      <dgm:prSet presAssocID="{55188B6D-325E-4FCF-B4AD-02777F7BFD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160A4-8DBA-457A-8E18-2E5782B10708}" type="pres">
      <dgm:prSet presAssocID="{434D161D-2D4B-4E76-88FA-A661D85129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33BAA-7A79-4854-8F4F-8C06E69CBB77}" type="presOf" srcId="{434D161D-2D4B-4E76-88FA-A661D85129EE}" destId="{ADE160A4-8DBA-457A-8E18-2E5782B10708}" srcOrd="0" destOrd="0" presId="urn:microsoft.com/office/officeart/2005/8/layout/hList6"/>
    <dgm:cxn modelId="{89722554-F246-4D0D-8472-4B21B224CFD1}" type="presOf" srcId="{55188B6D-325E-4FCF-B4AD-02777F7BFDAB}" destId="{F81CD514-90CB-4810-B2C9-92942B5E0020}" srcOrd="0" destOrd="0" presId="urn:microsoft.com/office/officeart/2005/8/layout/hList6"/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F1B37DF2-FCCF-4C96-A6D5-691962CD97C9}" type="presParOf" srcId="{F81CD514-90CB-4810-B2C9-92942B5E0020}" destId="{ADE160A4-8DBA-457A-8E18-2E5782B1070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E78C5-0EC0-41DD-B599-E6AA7FE8FDE0}" type="doc">
      <dgm:prSet loTypeId="urn:microsoft.com/office/officeart/2005/8/layout/pyramid2" loCatId="list" qsTypeId="urn:microsoft.com/office/officeart/2005/8/quickstyle/3d5" qsCatId="3D" csTypeId="urn:microsoft.com/office/officeart/2005/8/colors/colorful2" csCatId="colorful" phldr="1"/>
      <dgm:spPr/>
    </dgm:pt>
    <dgm:pt modelId="{946355E2-9EA0-492A-8E95-27D1586DDF96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ar-EG" b="1" dirty="0"/>
            <a:t>الفرعون وأسرته </a:t>
          </a:r>
          <a:endParaRPr lang="en-US" b="1" dirty="0"/>
        </a:p>
      </dgm:t>
    </dgm:pt>
    <dgm:pt modelId="{EF8290E4-ECAE-45A6-A8C4-223B8A1F9E74}" type="parTrans" cxnId="{47771D1A-790D-4E5A-8D7B-C7E4FC7D7714}">
      <dgm:prSet/>
      <dgm:spPr/>
      <dgm:t>
        <a:bodyPr/>
        <a:lstStyle/>
        <a:p>
          <a:endParaRPr lang="en-US"/>
        </a:p>
      </dgm:t>
    </dgm:pt>
    <dgm:pt modelId="{13A0E61B-B286-42B0-91C0-FBAA362345BA}" type="sibTrans" cxnId="{47771D1A-790D-4E5A-8D7B-C7E4FC7D7714}">
      <dgm:prSet/>
      <dgm:spPr/>
      <dgm:t>
        <a:bodyPr/>
        <a:lstStyle/>
        <a:p>
          <a:endParaRPr lang="en-US"/>
        </a:p>
      </dgm:t>
    </dgm:pt>
    <dgm:pt modelId="{20232A19-CBC0-4033-8F23-B31F1CD65824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ar-EG" b="1" dirty="0"/>
            <a:t>الوزراء وكبار الكهنة والكتبة وحكام الأقاليم </a:t>
          </a:r>
          <a:endParaRPr lang="en-US" b="1" dirty="0"/>
        </a:p>
      </dgm:t>
    </dgm:pt>
    <dgm:pt modelId="{84693E02-E73C-4246-8274-3BBC571E23F0}" type="parTrans" cxnId="{D3F2720A-6B5C-4E31-A342-B520E2821D93}">
      <dgm:prSet/>
      <dgm:spPr/>
      <dgm:t>
        <a:bodyPr/>
        <a:lstStyle/>
        <a:p>
          <a:endParaRPr lang="en-US"/>
        </a:p>
      </dgm:t>
    </dgm:pt>
    <dgm:pt modelId="{4D993D8F-FF8F-419A-8327-01ED7866701B}" type="sibTrans" cxnId="{D3F2720A-6B5C-4E31-A342-B520E2821D93}">
      <dgm:prSet/>
      <dgm:spPr/>
      <dgm:t>
        <a:bodyPr/>
        <a:lstStyle/>
        <a:p>
          <a:endParaRPr lang="en-US"/>
        </a:p>
      </dgm:t>
    </dgm:pt>
    <dgm:pt modelId="{3BDF40B8-5B89-4FD9-B4B9-4642D422CFD9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EG" b="1" dirty="0"/>
            <a:t>عمال الزراعة والحرفيون والرعاة </a:t>
          </a:r>
          <a:endParaRPr lang="en-US" b="1" dirty="0"/>
        </a:p>
      </dgm:t>
    </dgm:pt>
    <dgm:pt modelId="{EE8F9449-2572-46C9-8190-2DF793284F8C}" type="parTrans" cxnId="{8D0F3129-3383-4C93-A452-AB62A1BCF083}">
      <dgm:prSet/>
      <dgm:spPr/>
      <dgm:t>
        <a:bodyPr/>
        <a:lstStyle/>
        <a:p>
          <a:endParaRPr lang="en-US"/>
        </a:p>
      </dgm:t>
    </dgm:pt>
    <dgm:pt modelId="{3F4095EF-F5D8-44AB-B7D2-86122F73B432}" type="sibTrans" cxnId="{8D0F3129-3383-4C93-A452-AB62A1BCF083}">
      <dgm:prSet/>
      <dgm:spPr/>
      <dgm:t>
        <a:bodyPr/>
        <a:lstStyle/>
        <a:p>
          <a:endParaRPr lang="en-US"/>
        </a:p>
      </dgm:t>
    </dgm:pt>
    <dgm:pt modelId="{AA73089A-A34C-4612-9E80-61CF6AE4DF18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ar-EG" b="1" dirty="0"/>
            <a:t>صغار الموظفين والتجار وأصحاب الحرف المتميزين </a:t>
          </a:r>
          <a:endParaRPr lang="en-US" b="1" dirty="0"/>
        </a:p>
      </dgm:t>
    </dgm:pt>
    <dgm:pt modelId="{70039134-3BA3-42AF-8137-EB6116F3C832}" type="parTrans" cxnId="{B08DAA92-1DBA-4186-B2E4-B731A00AD751}">
      <dgm:prSet/>
      <dgm:spPr/>
      <dgm:t>
        <a:bodyPr/>
        <a:lstStyle/>
        <a:p>
          <a:endParaRPr lang="en-US"/>
        </a:p>
      </dgm:t>
    </dgm:pt>
    <dgm:pt modelId="{519DFDE2-20BE-4AD7-8042-05D6D39C8E56}" type="sibTrans" cxnId="{B08DAA92-1DBA-4186-B2E4-B731A00AD751}">
      <dgm:prSet/>
      <dgm:spPr/>
      <dgm:t>
        <a:bodyPr/>
        <a:lstStyle/>
        <a:p>
          <a:endParaRPr lang="en-US"/>
        </a:p>
      </dgm:t>
    </dgm:pt>
    <dgm:pt modelId="{74CB2291-A0C0-425C-99BC-4426EB8309A7}" type="pres">
      <dgm:prSet presAssocID="{8A9E78C5-0EC0-41DD-B599-E6AA7FE8FDE0}" presName="compositeShape" presStyleCnt="0">
        <dgm:presLayoutVars>
          <dgm:dir/>
          <dgm:resizeHandles/>
        </dgm:presLayoutVars>
      </dgm:prSet>
      <dgm:spPr/>
    </dgm:pt>
    <dgm:pt modelId="{7E16A41B-0697-47E5-99BA-61FB9B3F597E}" type="pres">
      <dgm:prSet presAssocID="{8A9E78C5-0EC0-41DD-B599-E6AA7FE8FDE0}" presName="pyramid" presStyleLbl="node1" presStyleIdx="0" presStyleCn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</dgm:pt>
    <dgm:pt modelId="{DCA29CD8-3E27-4A06-B3FA-FE7EC34F4C2B}" type="pres">
      <dgm:prSet presAssocID="{8A9E78C5-0EC0-41DD-B599-E6AA7FE8FDE0}" presName="theList" presStyleCnt="0"/>
      <dgm:spPr/>
    </dgm:pt>
    <dgm:pt modelId="{F7DB1EAF-D543-445D-A48E-A7BE3DC461AC}" type="pres">
      <dgm:prSet presAssocID="{946355E2-9EA0-492A-8E95-27D1586DDF9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D0AB2-5FB8-499C-8189-829A74BDE8FC}" type="pres">
      <dgm:prSet presAssocID="{946355E2-9EA0-492A-8E95-27D1586DDF96}" presName="aSpace" presStyleCnt="0"/>
      <dgm:spPr/>
    </dgm:pt>
    <dgm:pt modelId="{0C4DEDC7-7B2A-4985-A7AE-D9C939BDC619}" type="pres">
      <dgm:prSet presAssocID="{20232A19-CBC0-4033-8F23-B31F1CD6582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8A47-A134-4EC0-9BC3-5BA51050CA5D}" type="pres">
      <dgm:prSet presAssocID="{20232A19-CBC0-4033-8F23-B31F1CD65824}" presName="aSpace" presStyleCnt="0"/>
      <dgm:spPr/>
    </dgm:pt>
    <dgm:pt modelId="{9697F843-A1F8-43F6-8E62-4FB8506BFE09}" type="pres">
      <dgm:prSet presAssocID="{AA73089A-A34C-4612-9E80-61CF6AE4DF1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ACE6A-C39C-4151-A047-54C2F9C85962}" type="pres">
      <dgm:prSet presAssocID="{AA73089A-A34C-4612-9E80-61CF6AE4DF18}" presName="aSpace" presStyleCnt="0"/>
      <dgm:spPr/>
    </dgm:pt>
    <dgm:pt modelId="{89B9B642-D618-4C37-AA40-AE795F27CF61}" type="pres">
      <dgm:prSet presAssocID="{3BDF40B8-5B89-4FD9-B4B9-4642D422CFD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3C33C-58E6-415A-AA00-B8EBA5FFFD3F}" type="pres">
      <dgm:prSet presAssocID="{3BDF40B8-5B89-4FD9-B4B9-4642D422CFD9}" presName="aSpace" presStyleCnt="0"/>
      <dgm:spPr/>
    </dgm:pt>
  </dgm:ptLst>
  <dgm:cxnLst>
    <dgm:cxn modelId="{47771D1A-790D-4E5A-8D7B-C7E4FC7D7714}" srcId="{8A9E78C5-0EC0-41DD-B599-E6AA7FE8FDE0}" destId="{946355E2-9EA0-492A-8E95-27D1586DDF96}" srcOrd="0" destOrd="0" parTransId="{EF8290E4-ECAE-45A6-A8C4-223B8A1F9E74}" sibTransId="{13A0E61B-B286-42B0-91C0-FBAA362345BA}"/>
    <dgm:cxn modelId="{D3F2720A-6B5C-4E31-A342-B520E2821D93}" srcId="{8A9E78C5-0EC0-41DD-B599-E6AA7FE8FDE0}" destId="{20232A19-CBC0-4033-8F23-B31F1CD65824}" srcOrd="1" destOrd="0" parTransId="{84693E02-E73C-4246-8274-3BBC571E23F0}" sibTransId="{4D993D8F-FF8F-419A-8327-01ED7866701B}"/>
    <dgm:cxn modelId="{634690A6-80C6-4343-A017-05D96523031A}" type="presOf" srcId="{3BDF40B8-5B89-4FD9-B4B9-4642D422CFD9}" destId="{89B9B642-D618-4C37-AA40-AE795F27CF61}" srcOrd="0" destOrd="0" presId="urn:microsoft.com/office/officeart/2005/8/layout/pyramid2"/>
    <dgm:cxn modelId="{BB0ADB3E-C0A2-4722-B300-641A8C112053}" type="presOf" srcId="{20232A19-CBC0-4033-8F23-B31F1CD65824}" destId="{0C4DEDC7-7B2A-4985-A7AE-D9C939BDC619}" srcOrd="0" destOrd="0" presId="urn:microsoft.com/office/officeart/2005/8/layout/pyramid2"/>
    <dgm:cxn modelId="{C7B37D44-3140-4E42-9EF5-454B9C76B429}" type="presOf" srcId="{8A9E78C5-0EC0-41DD-B599-E6AA7FE8FDE0}" destId="{74CB2291-A0C0-425C-99BC-4426EB8309A7}" srcOrd="0" destOrd="0" presId="urn:microsoft.com/office/officeart/2005/8/layout/pyramid2"/>
    <dgm:cxn modelId="{8780BE75-6336-4A52-925A-ECE03F131E42}" type="presOf" srcId="{946355E2-9EA0-492A-8E95-27D1586DDF96}" destId="{F7DB1EAF-D543-445D-A48E-A7BE3DC461AC}" srcOrd="0" destOrd="0" presId="urn:microsoft.com/office/officeart/2005/8/layout/pyramid2"/>
    <dgm:cxn modelId="{BEBAD575-B0BD-49F9-9DBD-42ABDAABF3B9}" type="presOf" srcId="{AA73089A-A34C-4612-9E80-61CF6AE4DF18}" destId="{9697F843-A1F8-43F6-8E62-4FB8506BFE09}" srcOrd="0" destOrd="0" presId="urn:microsoft.com/office/officeart/2005/8/layout/pyramid2"/>
    <dgm:cxn modelId="{8D0F3129-3383-4C93-A452-AB62A1BCF083}" srcId="{8A9E78C5-0EC0-41DD-B599-E6AA7FE8FDE0}" destId="{3BDF40B8-5B89-4FD9-B4B9-4642D422CFD9}" srcOrd="3" destOrd="0" parTransId="{EE8F9449-2572-46C9-8190-2DF793284F8C}" sibTransId="{3F4095EF-F5D8-44AB-B7D2-86122F73B432}"/>
    <dgm:cxn modelId="{B08DAA92-1DBA-4186-B2E4-B731A00AD751}" srcId="{8A9E78C5-0EC0-41DD-B599-E6AA7FE8FDE0}" destId="{AA73089A-A34C-4612-9E80-61CF6AE4DF18}" srcOrd="2" destOrd="0" parTransId="{70039134-3BA3-42AF-8137-EB6116F3C832}" sibTransId="{519DFDE2-20BE-4AD7-8042-05D6D39C8E56}"/>
    <dgm:cxn modelId="{C99C4B21-B6B7-41D7-964E-EB7AC6D7BA46}" type="presParOf" srcId="{74CB2291-A0C0-425C-99BC-4426EB8309A7}" destId="{7E16A41B-0697-47E5-99BA-61FB9B3F597E}" srcOrd="0" destOrd="0" presId="urn:microsoft.com/office/officeart/2005/8/layout/pyramid2"/>
    <dgm:cxn modelId="{CDA1118D-DBA8-4C25-B2AF-E95B5385A5C1}" type="presParOf" srcId="{74CB2291-A0C0-425C-99BC-4426EB8309A7}" destId="{DCA29CD8-3E27-4A06-B3FA-FE7EC34F4C2B}" srcOrd="1" destOrd="0" presId="urn:microsoft.com/office/officeart/2005/8/layout/pyramid2"/>
    <dgm:cxn modelId="{41EEFA96-86D7-4D59-A2EA-3D1313A51194}" type="presParOf" srcId="{DCA29CD8-3E27-4A06-B3FA-FE7EC34F4C2B}" destId="{F7DB1EAF-D543-445D-A48E-A7BE3DC461AC}" srcOrd="0" destOrd="0" presId="urn:microsoft.com/office/officeart/2005/8/layout/pyramid2"/>
    <dgm:cxn modelId="{85356E96-1B68-47E4-A86A-99425B21077C}" type="presParOf" srcId="{DCA29CD8-3E27-4A06-B3FA-FE7EC34F4C2B}" destId="{859D0AB2-5FB8-499C-8189-829A74BDE8FC}" srcOrd="1" destOrd="0" presId="urn:microsoft.com/office/officeart/2005/8/layout/pyramid2"/>
    <dgm:cxn modelId="{3EB0F7D8-7DAE-4CA4-A037-C57B1ECD9FF6}" type="presParOf" srcId="{DCA29CD8-3E27-4A06-B3FA-FE7EC34F4C2B}" destId="{0C4DEDC7-7B2A-4985-A7AE-D9C939BDC619}" srcOrd="2" destOrd="0" presId="urn:microsoft.com/office/officeart/2005/8/layout/pyramid2"/>
    <dgm:cxn modelId="{F552FC13-03FE-470B-8354-13337268D9EA}" type="presParOf" srcId="{DCA29CD8-3E27-4A06-B3FA-FE7EC34F4C2B}" destId="{52238A47-A134-4EC0-9BC3-5BA51050CA5D}" srcOrd="3" destOrd="0" presId="urn:microsoft.com/office/officeart/2005/8/layout/pyramid2"/>
    <dgm:cxn modelId="{C82F5DCE-43E2-44EE-889F-44ADAB246521}" type="presParOf" srcId="{DCA29CD8-3E27-4A06-B3FA-FE7EC34F4C2B}" destId="{9697F843-A1F8-43F6-8E62-4FB8506BFE09}" srcOrd="4" destOrd="0" presId="urn:microsoft.com/office/officeart/2005/8/layout/pyramid2"/>
    <dgm:cxn modelId="{DD88005E-E14D-473C-819B-95A1C6557915}" type="presParOf" srcId="{DCA29CD8-3E27-4A06-B3FA-FE7EC34F4C2B}" destId="{8C8ACE6A-C39C-4151-A047-54C2F9C85962}" srcOrd="5" destOrd="0" presId="urn:microsoft.com/office/officeart/2005/8/layout/pyramid2"/>
    <dgm:cxn modelId="{D5F58B9A-0FA3-467E-AE9A-D5CA1107CF07}" type="presParOf" srcId="{DCA29CD8-3E27-4A06-B3FA-FE7EC34F4C2B}" destId="{89B9B642-D618-4C37-AA40-AE795F27CF61}" srcOrd="6" destOrd="0" presId="urn:microsoft.com/office/officeart/2005/8/layout/pyramid2"/>
    <dgm:cxn modelId="{80FDF91A-962C-487E-9ACD-D0A488320F91}" type="presParOf" srcId="{DCA29CD8-3E27-4A06-B3FA-FE7EC34F4C2B}" destId="{44E3C33C-58E6-415A-AA00-B8EBA5FFFD3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3200" b="1" dirty="0">
              <a:solidFill>
                <a:schemeClr val="tx1"/>
              </a:solidFill>
            </a:rPr>
            <a:t>تتمثل حياة الأسرة المصرية القديمة فى دور الأب والأم والأبناء من حيث حقوقهم وواجباتهم ومساكنهم وملابسهم وعاداتهم وتقاليدهم ووسائل التسلية والترفيه عندهم :</a:t>
          </a:r>
          <a:endParaRPr lang="en-US" sz="32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847C9B65-B236-4774-B57F-0DCB10C718BF}" type="pres">
      <dgm:prSet presAssocID="{55188B6D-325E-4FCF-B4AD-02777F7BFD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B29E591-91A2-45E3-8094-A8F680A34DDC}" type="pres">
      <dgm:prSet presAssocID="{434D161D-2D4B-4E76-88FA-A661D85129EE}" presName="vertOne" presStyleCnt="0"/>
      <dgm:spPr/>
    </dgm:pt>
    <dgm:pt modelId="{BA52EEDA-1DE4-4234-A7B9-004E93EB50C6}" type="pres">
      <dgm:prSet presAssocID="{434D161D-2D4B-4E76-88FA-A661D85129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29B495-C911-4A88-90AD-F0E3272EBAC9}" type="pres">
      <dgm:prSet presAssocID="{434D161D-2D4B-4E76-88FA-A661D85129EE}" presName="horzOne" presStyleCnt="0"/>
      <dgm:spPr/>
    </dgm:pt>
  </dgm:ptLst>
  <dgm:cxnLst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FF8543E8-33FC-465A-9C4E-C9F0AF948568}" type="presOf" srcId="{55188B6D-325E-4FCF-B4AD-02777F7BFDAB}" destId="{847C9B65-B236-4774-B57F-0DCB10C718BF}" srcOrd="0" destOrd="0" presId="urn:microsoft.com/office/officeart/2005/8/layout/architecture"/>
    <dgm:cxn modelId="{4B1A4FEB-E242-44AF-BDB0-32FB1E669F14}" type="presOf" srcId="{434D161D-2D4B-4E76-88FA-A661D85129EE}" destId="{BA52EEDA-1DE4-4234-A7B9-004E93EB50C6}" srcOrd="0" destOrd="0" presId="urn:microsoft.com/office/officeart/2005/8/layout/architecture"/>
    <dgm:cxn modelId="{CB547A78-D5AA-41CF-A9DF-6BE5EC50A910}" type="presParOf" srcId="{847C9B65-B236-4774-B57F-0DCB10C718BF}" destId="{DB29E591-91A2-45E3-8094-A8F680A34DDC}" srcOrd="0" destOrd="0" presId="urn:microsoft.com/office/officeart/2005/8/layout/architecture"/>
    <dgm:cxn modelId="{E6E3513C-8E51-477B-B02D-77491F726AFD}" type="presParOf" srcId="{DB29E591-91A2-45E3-8094-A8F680A34DDC}" destId="{BA52EEDA-1DE4-4234-A7B9-004E93EB50C6}" srcOrd="0" destOrd="0" presId="urn:microsoft.com/office/officeart/2005/8/layout/architecture"/>
    <dgm:cxn modelId="{0C3FF86D-CBD5-4E90-81F4-349B0D215BDF}" type="presParOf" srcId="{DB29E591-91A2-45E3-8094-A8F680A34DDC}" destId="{8F29B495-C911-4A88-90AD-F0E3272EBAC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188B6D-325E-4FCF-B4AD-02777F7BFDAB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D161D-2D4B-4E76-88FA-A661D85129EE}">
      <dgm:prSet phldrT="[Text]" custT="1"/>
      <dgm:spPr/>
      <dgm:t>
        <a:bodyPr/>
        <a:lstStyle/>
        <a:p>
          <a:r>
            <a:rPr lang="ar-EG" sz="4000" b="1" dirty="0">
              <a:solidFill>
                <a:schemeClr val="tx1"/>
              </a:solidFill>
            </a:rPr>
            <a:t>كانت الأسرة المصرية القديمة شأنها شأن الأسر حاليا تتكون من الأب والأم والأطفال ولكل منهم دوره الذى يؤديه فى الحياة :</a:t>
          </a:r>
          <a:endParaRPr lang="en-US" sz="4000" b="1" dirty="0">
            <a:solidFill>
              <a:schemeClr val="tx1"/>
            </a:solidFill>
          </a:endParaRPr>
        </a:p>
      </dgm:t>
    </dgm:pt>
    <dgm:pt modelId="{41D12C2C-12B7-46BD-AAD6-E01996191BE2}" type="parTrans" cxnId="{A35EFCA2-6BEF-4A04-B16C-5170DEF8E988}">
      <dgm:prSet/>
      <dgm:spPr/>
      <dgm:t>
        <a:bodyPr/>
        <a:lstStyle/>
        <a:p>
          <a:endParaRPr lang="en-US"/>
        </a:p>
      </dgm:t>
    </dgm:pt>
    <dgm:pt modelId="{449576B7-9B50-4710-95BC-7B2D3299BD11}" type="sibTrans" cxnId="{A35EFCA2-6BEF-4A04-B16C-5170DEF8E988}">
      <dgm:prSet/>
      <dgm:spPr/>
      <dgm:t>
        <a:bodyPr/>
        <a:lstStyle/>
        <a:p>
          <a:endParaRPr lang="en-US"/>
        </a:p>
      </dgm:t>
    </dgm:pt>
    <dgm:pt modelId="{F81CD514-90CB-4810-B2C9-92942B5E0020}" type="pres">
      <dgm:prSet presAssocID="{55188B6D-325E-4FCF-B4AD-02777F7BFD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160A4-8DBA-457A-8E18-2E5782B10708}" type="pres">
      <dgm:prSet presAssocID="{434D161D-2D4B-4E76-88FA-A661D85129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33BAA-7A79-4854-8F4F-8C06E69CBB77}" type="presOf" srcId="{434D161D-2D4B-4E76-88FA-A661D85129EE}" destId="{ADE160A4-8DBA-457A-8E18-2E5782B10708}" srcOrd="0" destOrd="0" presId="urn:microsoft.com/office/officeart/2005/8/layout/hList6"/>
    <dgm:cxn modelId="{89722554-F246-4D0D-8472-4B21B224CFD1}" type="presOf" srcId="{55188B6D-325E-4FCF-B4AD-02777F7BFDAB}" destId="{F81CD514-90CB-4810-B2C9-92942B5E0020}" srcOrd="0" destOrd="0" presId="urn:microsoft.com/office/officeart/2005/8/layout/hList6"/>
    <dgm:cxn modelId="{A35EFCA2-6BEF-4A04-B16C-5170DEF8E988}" srcId="{55188B6D-325E-4FCF-B4AD-02777F7BFDAB}" destId="{434D161D-2D4B-4E76-88FA-A661D85129EE}" srcOrd="0" destOrd="0" parTransId="{41D12C2C-12B7-46BD-AAD6-E01996191BE2}" sibTransId="{449576B7-9B50-4710-95BC-7B2D3299BD11}"/>
    <dgm:cxn modelId="{F1B37DF2-FCCF-4C96-A6D5-691962CD97C9}" type="presParOf" srcId="{F81CD514-90CB-4810-B2C9-92942B5E0020}" destId="{ADE160A4-8DBA-457A-8E18-2E5782B1070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3600" b="1" dirty="0">
              <a:solidFill>
                <a:schemeClr val="tx1"/>
              </a:solidFill>
            </a:rPr>
            <a:t>1- هو رب الأسرة وراعيها </a:t>
          </a:r>
          <a:endParaRPr lang="en-US" sz="36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3200" b="1" dirty="0">
              <a:solidFill>
                <a:schemeClr val="tx1"/>
              </a:solidFill>
            </a:rPr>
            <a:t>2- يوفر لهم حاجاتهم ويحميهم </a:t>
          </a:r>
          <a:endParaRPr lang="en-US" sz="32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/>
      <dgm:spPr/>
      <dgm:t>
        <a:bodyPr/>
        <a:lstStyle/>
        <a:p>
          <a:pPr algn="ctr"/>
          <a:r>
            <a:rPr lang="ar-EG" b="1" dirty="0">
              <a:solidFill>
                <a:schemeClr val="tx1"/>
              </a:solidFill>
            </a:rPr>
            <a:t>3- وله حق الطاعة والتقدير والاحترام من الزوجة والأبناء </a:t>
          </a:r>
          <a:endParaRPr lang="en-US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491682E3-BD50-40BA-BF83-E3A385068F6A}" type="pres">
      <dgm:prSet presAssocID="{35FAB460-4182-4B73-BE7E-7A71BF32A3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97BFA45-6AB7-4915-A6E8-18A0DD881591}" type="pres">
      <dgm:prSet presAssocID="{35FAB460-4182-4B73-BE7E-7A71BF32A3ED}" presName="Name1" presStyleCnt="0"/>
      <dgm:spPr/>
    </dgm:pt>
    <dgm:pt modelId="{49E2C026-C669-495F-97EE-F68DA14F815C}" type="pres">
      <dgm:prSet presAssocID="{35FAB460-4182-4B73-BE7E-7A71BF32A3ED}" presName="cycle" presStyleCnt="0"/>
      <dgm:spPr/>
    </dgm:pt>
    <dgm:pt modelId="{12693B2A-8B4F-42B2-9511-3844ECF537AF}" type="pres">
      <dgm:prSet presAssocID="{35FAB460-4182-4B73-BE7E-7A71BF32A3ED}" presName="srcNode" presStyleLbl="node1" presStyleIdx="0" presStyleCnt="3"/>
      <dgm:spPr/>
    </dgm:pt>
    <dgm:pt modelId="{90076C2C-0545-46DB-A192-AE97E2D3092D}" type="pres">
      <dgm:prSet presAssocID="{35FAB460-4182-4B73-BE7E-7A71BF32A3ED}" presName="conn" presStyleLbl="parChTrans1D2" presStyleIdx="0" presStyleCnt="1"/>
      <dgm:spPr/>
      <dgm:t>
        <a:bodyPr/>
        <a:lstStyle/>
        <a:p>
          <a:endParaRPr lang="en-US"/>
        </a:p>
      </dgm:t>
    </dgm:pt>
    <dgm:pt modelId="{7B1F4EDE-2A67-468A-8400-EE46A3879BC3}" type="pres">
      <dgm:prSet presAssocID="{35FAB460-4182-4B73-BE7E-7A71BF32A3ED}" presName="extraNode" presStyleLbl="node1" presStyleIdx="0" presStyleCnt="3"/>
      <dgm:spPr/>
    </dgm:pt>
    <dgm:pt modelId="{C388E8AF-EC75-4DD2-B143-C3A01684C07E}" type="pres">
      <dgm:prSet presAssocID="{35FAB460-4182-4B73-BE7E-7A71BF32A3ED}" presName="dstNode" presStyleLbl="node1" presStyleIdx="0" presStyleCnt="3"/>
      <dgm:spPr/>
    </dgm:pt>
    <dgm:pt modelId="{1ACD0282-C980-459E-96AC-061C2ED04424}" type="pres">
      <dgm:prSet presAssocID="{1C1C4986-9EF0-4943-ABC6-6EA292E336F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A5753-4BEF-48C0-9C98-7FD5F7252CD1}" type="pres">
      <dgm:prSet presAssocID="{1C1C4986-9EF0-4943-ABC6-6EA292E336FC}" presName="accent_1" presStyleCnt="0"/>
      <dgm:spPr/>
    </dgm:pt>
    <dgm:pt modelId="{E7F65894-68BD-4A8C-8B60-1FFC3791DEB5}" type="pres">
      <dgm:prSet presAssocID="{1C1C4986-9EF0-4943-ABC6-6EA292E336FC}" presName="accentRepeatNode" presStyleLbl="solidFgAcc1" presStyleIdx="0" presStyleCnt="3"/>
      <dgm:spPr/>
    </dgm:pt>
    <dgm:pt modelId="{0971672E-4656-474A-9E5B-415D145E2577}" type="pres">
      <dgm:prSet presAssocID="{78C13889-E2FF-456D-9A3D-5DC33325643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77F47-5704-4977-80E0-91237CC26155}" type="pres">
      <dgm:prSet presAssocID="{78C13889-E2FF-456D-9A3D-5DC33325643D}" presName="accent_2" presStyleCnt="0"/>
      <dgm:spPr/>
    </dgm:pt>
    <dgm:pt modelId="{93306449-90CA-492A-AC5E-34F7D50AA80B}" type="pres">
      <dgm:prSet presAssocID="{78C13889-E2FF-456D-9A3D-5DC33325643D}" presName="accentRepeatNode" presStyleLbl="solidFgAcc1" presStyleIdx="1" presStyleCnt="3"/>
      <dgm:spPr/>
    </dgm:pt>
    <dgm:pt modelId="{78CF1FAE-8969-4D90-84A2-AF7257EDD016}" type="pres">
      <dgm:prSet presAssocID="{756A3ECB-08F8-4D0F-8771-A3B0D85A6F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E2CC1-D982-4ED6-B915-655CA8B9C681}" type="pres">
      <dgm:prSet presAssocID="{756A3ECB-08F8-4D0F-8771-A3B0D85A6FDD}" presName="accent_3" presStyleCnt="0"/>
      <dgm:spPr/>
    </dgm:pt>
    <dgm:pt modelId="{49C7A0C1-5B0F-4002-8F01-0B25A05055E0}" type="pres">
      <dgm:prSet presAssocID="{756A3ECB-08F8-4D0F-8771-A3B0D85A6FDD}" presName="accentRepeatNode" presStyleLbl="solidFgAcc1" presStyleIdx="2" presStyleCnt="3"/>
      <dgm:spPr/>
    </dgm:pt>
  </dgm:ptLst>
  <dgm:cxnLst>
    <dgm:cxn modelId="{B881EB8A-98CB-4637-A0D3-C7AEED312EBC}" srcId="{35FAB460-4182-4B73-BE7E-7A71BF32A3ED}" destId="{756A3ECB-08F8-4D0F-8771-A3B0D85A6FDD}" srcOrd="2" destOrd="0" parTransId="{4E95DDE2-32CF-457A-80E5-8D7C5418EA5D}" sibTransId="{1E856329-1BD7-4135-ACF0-79B238FC695F}"/>
    <dgm:cxn modelId="{5F7E2248-F563-4BC9-A1E8-0D24881A734E}" type="presOf" srcId="{35FAB460-4182-4B73-BE7E-7A71BF32A3ED}" destId="{491682E3-BD50-40BA-BF83-E3A385068F6A}" srcOrd="0" destOrd="0" presId="urn:microsoft.com/office/officeart/2008/layout/VerticalCurvedList"/>
    <dgm:cxn modelId="{F633D76C-E7EA-43F4-B7B7-D088B5CC481E}" type="presOf" srcId="{78C13889-E2FF-456D-9A3D-5DC33325643D}" destId="{0971672E-4656-474A-9E5B-415D145E2577}" srcOrd="0" destOrd="0" presId="urn:microsoft.com/office/officeart/2008/layout/VerticalCurvedList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A5A24A78-C2D2-415F-9948-5A441B889C25}" type="presOf" srcId="{1C1C4986-9EF0-4943-ABC6-6EA292E336FC}" destId="{1ACD0282-C980-459E-96AC-061C2ED04424}" srcOrd="0" destOrd="0" presId="urn:microsoft.com/office/officeart/2008/layout/VerticalCurvedList"/>
    <dgm:cxn modelId="{1E701502-9369-4A29-BC4A-6CC4A369065D}" type="presOf" srcId="{CCB1071D-E991-4E86-BE2D-FCF54B704469}" destId="{90076C2C-0545-46DB-A192-AE97E2D3092D}" srcOrd="0" destOrd="0" presId="urn:microsoft.com/office/officeart/2008/layout/VerticalCurvedList"/>
    <dgm:cxn modelId="{B6E5F0F5-93AB-4111-9BBB-6CCDA27B5D34}" type="presOf" srcId="{756A3ECB-08F8-4D0F-8771-A3B0D85A6FDD}" destId="{78CF1FAE-8969-4D90-84A2-AF7257EDD016}" srcOrd="0" destOrd="0" presId="urn:microsoft.com/office/officeart/2008/layout/VerticalCurvedList"/>
    <dgm:cxn modelId="{D4D98A82-87A0-473F-9338-1C3FCCF6AAC6}" type="presParOf" srcId="{491682E3-BD50-40BA-BF83-E3A385068F6A}" destId="{297BFA45-6AB7-4915-A6E8-18A0DD881591}" srcOrd="0" destOrd="0" presId="urn:microsoft.com/office/officeart/2008/layout/VerticalCurvedList"/>
    <dgm:cxn modelId="{2BD0E449-851D-4746-8801-4B292D05666A}" type="presParOf" srcId="{297BFA45-6AB7-4915-A6E8-18A0DD881591}" destId="{49E2C026-C669-495F-97EE-F68DA14F815C}" srcOrd="0" destOrd="0" presId="urn:microsoft.com/office/officeart/2008/layout/VerticalCurvedList"/>
    <dgm:cxn modelId="{1A2C043B-E551-4A87-9CCD-18429E66120F}" type="presParOf" srcId="{49E2C026-C669-495F-97EE-F68DA14F815C}" destId="{12693B2A-8B4F-42B2-9511-3844ECF537AF}" srcOrd="0" destOrd="0" presId="urn:microsoft.com/office/officeart/2008/layout/VerticalCurvedList"/>
    <dgm:cxn modelId="{1C254B94-3DEB-429D-A9D8-97663E57700B}" type="presParOf" srcId="{49E2C026-C669-495F-97EE-F68DA14F815C}" destId="{90076C2C-0545-46DB-A192-AE97E2D3092D}" srcOrd="1" destOrd="0" presId="urn:microsoft.com/office/officeart/2008/layout/VerticalCurvedList"/>
    <dgm:cxn modelId="{37D5DAD3-342A-4529-80A5-2E170E602A01}" type="presParOf" srcId="{49E2C026-C669-495F-97EE-F68DA14F815C}" destId="{7B1F4EDE-2A67-468A-8400-EE46A3879BC3}" srcOrd="2" destOrd="0" presId="urn:microsoft.com/office/officeart/2008/layout/VerticalCurvedList"/>
    <dgm:cxn modelId="{6D0DAE08-C609-45F2-B3E5-32924CD048F9}" type="presParOf" srcId="{49E2C026-C669-495F-97EE-F68DA14F815C}" destId="{C388E8AF-EC75-4DD2-B143-C3A01684C07E}" srcOrd="3" destOrd="0" presId="urn:microsoft.com/office/officeart/2008/layout/VerticalCurvedList"/>
    <dgm:cxn modelId="{6590F483-6214-4828-BEC9-CE9B25258DDB}" type="presParOf" srcId="{297BFA45-6AB7-4915-A6E8-18A0DD881591}" destId="{1ACD0282-C980-459E-96AC-061C2ED04424}" srcOrd="1" destOrd="0" presId="urn:microsoft.com/office/officeart/2008/layout/VerticalCurvedList"/>
    <dgm:cxn modelId="{82947B07-3C32-4321-9A93-504289CB895B}" type="presParOf" srcId="{297BFA45-6AB7-4915-A6E8-18A0DD881591}" destId="{10EA5753-4BEF-48C0-9C98-7FD5F7252CD1}" srcOrd="2" destOrd="0" presId="urn:microsoft.com/office/officeart/2008/layout/VerticalCurvedList"/>
    <dgm:cxn modelId="{B09ADF77-FF68-4FFD-87E7-7303D5507B31}" type="presParOf" srcId="{10EA5753-4BEF-48C0-9C98-7FD5F7252CD1}" destId="{E7F65894-68BD-4A8C-8B60-1FFC3791DEB5}" srcOrd="0" destOrd="0" presId="urn:microsoft.com/office/officeart/2008/layout/VerticalCurvedList"/>
    <dgm:cxn modelId="{71F12A37-8206-44BE-9A49-033D778937CE}" type="presParOf" srcId="{297BFA45-6AB7-4915-A6E8-18A0DD881591}" destId="{0971672E-4656-474A-9E5B-415D145E2577}" srcOrd="3" destOrd="0" presId="urn:microsoft.com/office/officeart/2008/layout/VerticalCurvedList"/>
    <dgm:cxn modelId="{3DB2FAAD-927E-4A74-83EF-582FA95D11E0}" type="presParOf" srcId="{297BFA45-6AB7-4915-A6E8-18A0DD881591}" destId="{6C377F47-5704-4977-80E0-91237CC26155}" srcOrd="4" destOrd="0" presId="urn:microsoft.com/office/officeart/2008/layout/VerticalCurvedList"/>
    <dgm:cxn modelId="{4072BC7C-92B3-4EAF-B56D-45F838AF0104}" type="presParOf" srcId="{6C377F47-5704-4977-80E0-91237CC26155}" destId="{93306449-90CA-492A-AC5E-34F7D50AA80B}" srcOrd="0" destOrd="0" presId="urn:microsoft.com/office/officeart/2008/layout/VerticalCurvedList"/>
    <dgm:cxn modelId="{893A7486-8038-4E52-B971-93763D069753}" type="presParOf" srcId="{297BFA45-6AB7-4915-A6E8-18A0DD881591}" destId="{78CF1FAE-8969-4D90-84A2-AF7257EDD016}" srcOrd="5" destOrd="0" presId="urn:microsoft.com/office/officeart/2008/layout/VerticalCurvedList"/>
    <dgm:cxn modelId="{C86A9283-FBCD-45C4-A852-E2169498D222}" type="presParOf" srcId="{297BFA45-6AB7-4915-A6E8-18A0DD881591}" destId="{208E2CC1-D982-4ED6-B915-655CA8B9C681}" srcOrd="6" destOrd="0" presId="urn:microsoft.com/office/officeart/2008/layout/VerticalCurvedList"/>
    <dgm:cxn modelId="{2843480E-F97C-4FB6-AFAC-F23CEA5647C1}" type="presParOf" srcId="{208E2CC1-D982-4ED6-B915-655CA8B9C681}" destId="{49C7A0C1-5B0F-4002-8F01-0B25A05055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FAB460-4182-4B73-BE7E-7A71BF32A3ED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1C4986-9EF0-4943-ABC6-6EA292E336FC}">
      <dgm:prSet phldrT="[Text]" custT="1"/>
      <dgm:spPr/>
      <dgm:t>
        <a:bodyPr/>
        <a:lstStyle/>
        <a:p>
          <a:pPr algn="ctr"/>
          <a:r>
            <a:rPr lang="ar-EG" sz="3600" b="1" dirty="0">
              <a:solidFill>
                <a:schemeClr val="tx1"/>
              </a:solidFill>
            </a:rPr>
            <a:t>1- كاننت تحتل مكانة مهمة فى الأسرة </a:t>
          </a:r>
          <a:endParaRPr lang="en-US" sz="3600" b="1" dirty="0">
            <a:solidFill>
              <a:schemeClr val="tx1"/>
            </a:solidFill>
          </a:endParaRPr>
        </a:p>
      </dgm:t>
    </dgm:pt>
    <dgm:pt modelId="{77552880-7FD0-4778-A879-EE34A05A8459}" type="parTrans" cxnId="{14B016A8-0014-4B7F-86ED-32A36CF48B07}">
      <dgm:prSet/>
      <dgm:spPr/>
      <dgm:t>
        <a:bodyPr/>
        <a:lstStyle/>
        <a:p>
          <a:endParaRPr lang="en-US"/>
        </a:p>
      </dgm:t>
    </dgm:pt>
    <dgm:pt modelId="{CCB1071D-E991-4E86-BE2D-FCF54B704469}" type="sibTrans" cxnId="{14B016A8-0014-4B7F-86ED-32A36CF48B07}">
      <dgm:prSet/>
      <dgm:spPr/>
      <dgm:t>
        <a:bodyPr/>
        <a:lstStyle/>
        <a:p>
          <a:endParaRPr lang="en-US"/>
        </a:p>
      </dgm:t>
    </dgm:pt>
    <dgm:pt modelId="{78C13889-E2FF-456D-9A3D-5DC33325643D}">
      <dgm:prSet phldrT="[Text]" custT="1"/>
      <dgm:spPr/>
      <dgm:t>
        <a:bodyPr/>
        <a:lstStyle/>
        <a:p>
          <a:pPr algn="ctr"/>
          <a:r>
            <a:rPr lang="ar-EG" sz="2800" b="1" dirty="0">
              <a:solidFill>
                <a:schemeClr val="tx1"/>
              </a:solidFill>
            </a:rPr>
            <a:t>2- كانت تشرف على على شئون البيت من تنظيف وترتيب وطهى </a:t>
          </a:r>
          <a:endParaRPr lang="en-US" sz="2800" b="1" dirty="0">
            <a:solidFill>
              <a:schemeClr val="tx1"/>
            </a:solidFill>
          </a:endParaRPr>
        </a:p>
      </dgm:t>
    </dgm:pt>
    <dgm:pt modelId="{04B2B4F2-9903-498F-83DE-C12E51AB08D6}" type="parTrans" cxnId="{25F99897-B605-435E-9E85-0E6C01A2BBF7}">
      <dgm:prSet/>
      <dgm:spPr/>
      <dgm:t>
        <a:bodyPr/>
        <a:lstStyle/>
        <a:p>
          <a:endParaRPr lang="en-US"/>
        </a:p>
      </dgm:t>
    </dgm:pt>
    <dgm:pt modelId="{12564BD1-367F-4065-8E02-402A028B1F2F}" type="sibTrans" cxnId="{25F99897-B605-435E-9E85-0E6C01A2BBF7}">
      <dgm:prSet/>
      <dgm:spPr/>
      <dgm:t>
        <a:bodyPr/>
        <a:lstStyle/>
        <a:p>
          <a:endParaRPr lang="en-US"/>
        </a:p>
      </dgm:t>
    </dgm:pt>
    <dgm:pt modelId="{756A3ECB-08F8-4D0F-8771-A3B0D85A6FDD}">
      <dgm:prSet phldrT="[Text]"/>
      <dgm:spPr/>
      <dgm:t>
        <a:bodyPr/>
        <a:lstStyle/>
        <a:p>
          <a:pPr algn="ctr"/>
          <a:r>
            <a:rPr lang="ar-EG" b="1" dirty="0">
              <a:solidFill>
                <a:schemeClr val="tx1"/>
              </a:solidFill>
            </a:rPr>
            <a:t>3- تتولى تربية الصغار وتساعد زوجها فى بعض الأعمال </a:t>
          </a:r>
          <a:endParaRPr lang="en-US" b="1" dirty="0">
            <a:solidFill>
              <a:schemeClr val="tx1"/>
            </a:solidFill>
          </a:endParaRPr>
        </a:p>
      </dgm:t>
    </dgm:pt>
    <dgm:pt modelId="{4E95DDE2-32CF-457A-80E5-8D7C5418EA5D}" type="parTrans" cxnId="{B881EB8A-98CB-4637-A0D3-C7AEED312EBC}">
      <dgm:prSet/>
      <dgm:spPr/>
      <dgm:t>
        <a:bodyPr/>
        <a:lstStyle/>
        <a:p>
          <a:endParaRPr lang="en-US"/>
        </a:p>
      </dgm:t>
    </dgm:pt>
    <dgm:pt modelId="{1E856329-1BD7-4135-ACF0-79B238FC695F}" type="sibTrans" cxnId="{B881EB8A-98CB-4637-A0D3-C7AEED312EBC}">
      <dgm:prSet/>
      <dgm:spPr/>
      <dgm:t>
        <a:bodyPr/>
        <a:lstStyle/>
        <a:p>
          <a:endParaRPr lang="en-US"/>
        </a:p>
      </dgm:t>
    </dgm:pt>
    <dgm:pt modelId="{69D76A4C-1667-45AC-B07C-E6F58CFA97B6}">
      <dgm:prSet phldrT="[Text]"/>
      <dgm:spPr/>
      <dgm:t>
        <a:bodyPr/>
        <a:lstStyle/>
        <a:p>
          <a:r>
            <a:rPr lang="ar-EG" b="1" dirty="0">
              <a:solidFill>
                <a:schemeClr val="tx1"/>
              </a:solidFill>
            </a:rPr>
            <a:t>4- كان لها حق الوراثة والشهادة والتعاقد والبيع والشراء </a:t>
          </a:r>
          <a:endParaRPr lang="en-US" b="1" dirty="0">
            <a:solidFill>
              <a:schemeClr val="tx1"/>
            </a:solidFill>
          </a:endParaRPr>
        </a:p>
      </dgm:t>
    </dgm:pt>
    <dgm:pt modelId="{8407819D-4159-41B4-9F6E-D08C8307046C}" type="parTrans" cxnId="{616A6FAE-4391-40A0-BBBF-0AC1F2992B9B}">
      <dgm:prSet/>
      <dgm:spPr/>
      <dgm:t>
        <a:bodyPr/>
        <a:lstStyle/>
        <a:p>
          <a:endParaRPr lang="en-US"/>
        </a:p>
      </dgm:t>
    </dgm:pt>
    <dgm:pt modelId="{3BFA6345-FCBC-49B0-90CB-7D308C9A1CBE}" type="sibTrans" cxnId="{616A6FAE-4391-40A0-BBBF-0AC1F2992B9B}">
      <dgm:prSet/>
      <dgm:spPr/>
      <dgm:t>
        <a:bodyPr/>
        <a:lstStyle/>
        <a:p>
          <a:endParaRPr lang="en-US"/>
        </a:p>
      </dgm:t>
    </dgm:pt>
    <dgm:pt modelId="{071D6FB3-6682-4418-A1BB-266C1B390591}" type="pres">
      <dgm:prSet presAssocID="{35FAB460-4182-4B73-BE7E-7A71BF32A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91263-EA5D-47C4-B384-8D55F21F4513}" type="pres">
      <dgm:prSet presAssocID="{69D76A4C-1667-45AC-B07C-E6F58CFA97B6}" presName="boxAndChildren" presStyleCnt="0"/>
      <dgm:spPr/>
    </dgm:pt>
    <dgm:pt modelId="{7548B7FB-D202-4386-ACB0-BD955B4F9FAF}" type="pres">
      <dgm:prSet presAssocID="{69D76A4C-1667-45AC-B07C-E6F58CFA97B6}" presName="parentTextBox" presStyleLbl="node1" presStyleIdx="0" presStyleCnt="4"/>
      <dgm:spPr/>
      <dgm:t>
        <a:bodyPr/>
        <a:lstStyle/>
        <a:p>
          <a:endParaRPr lang="en-US"/>
        </a:p>
      </dgm:t>
    </dgm:pt>
    <dgm:pt modelId="{7B4ABEB5-83A9-4C69-A489-04B21BFE2B87}" type="pres">
      <dgm:prSet presAssocID="{1E856329-1BD7-4135-ACF0-79B238FC695F}" presName="sp" presStyleCnt="0"/>
      <dgm:spPr/>
    </dgm:pt>
    <dgm:pt modelId="{5F1C9032-6A5F-478E-B817-CC88FA2FB843}" type="pres">
      <dgm:prSet presAssocID="{756A3ECB-08F8-4D0F-8771-A3B0D85A6FDD}" presName="arrowAndChildren" presStyleCnt="0"/>
      <dgm:spPr/>
    </dgm:pt>
    <dgm:pt modelId="{4E2E85E6-3343-44D9-8721-7C71A03CE083}" type="pres">
      <dgm:prSet presAssocID="{756A3ECB-08F8-4D0F-8771-A3B0D85A6FD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24A3955-C057-44EF-B240-BA9139FE60BA}" type="pres">
      <dgm:prSet presAssocID="{12564BD1-367F-4065-8E02-402A028B1F2F}" presName="sp" presStyleCnt="0"/>
      <dgm:spPr/>
    </dgm:pt>
    <dgm:pt modelId="{2886CDE3-8DFF-497B-9357-7BD5EDF28B0A}" type="pres">
      <dgm:prSet presAssocID="{78C13889-E2FF-456D-9A3D-5DC33325643D}" presName="arrowAndChildren" presStyleCnt="0"/>
      <dgm:spPr/>
    </dgm:pt>
    <dgm:pt modelId="{FC45988F-BE26-4E34-B502-8410B1AC335E}" type="pres">
      <dgm:prSet presAssocID="{78C13889-E2FF-456D-9A3D-5DC33325643D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82FDB742-F285-470E-BBE1-CED9EF365814}" type="pres">
      <dgm:prSet presAssocID="{CCB1071D-E991-4E86-BE2D-FCF54B704469}" presName="sp" presStyleCnt="0"/>
      <dgm:spPr/>
    </dgm:pt>
    <dgm:pt modelId="{E501EBC4-0E98-4663-8CF8-E7EF354FA3D1}" type="pres">
      <dgm:prSet presAssocID="{1C1C4986-9EF0-4943-ABC6-6EA292E336FC}" presName="arrowAndChildren" presStyleCnt="0"/>
      <dgm:spPr/>
    </dgm:pt>
    <dgm:pt modelId="{279E8FCB-5C15-4CA7-A250-2A18842254F1}" type="pres">
      <dgm:prSet presAssocID="{1C1C4986-9EF0-4943-ABC6-6EA292E336FC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881EB8A-98CB-4637-A0D3-C7AEED312EBC}" srcId="{35FAB460-4182-4B73-BE7E-7A71BF32A3ED}" destId="{756A3ECB-08F8-4D0F-8771-A3B0D85A6FDD}" srcOrd="2" destOrd="0" parTransId="{4E95DDE2-32CF-457A-80E5-8D7C5418EA5D}" sibTransId="{1E856329-1BD7-4135-ACF0-79B238FC695F}"/>
    <dgm:cxn modelId="{8466C79A-6CAB-4D8A-9F8C-BF2A4A17C244}" type="presOf" srcId="{78C13889-E2FF-456D-9A3D-5DC33325643D}" destId="{FC45988F-BE26-4E34-B502-8410B1AC335E}" srcOrd="0" destOrd="0" presId="urn:microsoft.com/office/officeart/2005/8/layout/process4"/>
    <dgm:cxn modelId="{73D32F8D-3DD0-4F8B-B64E-4EB27300A63B}" type="presOf" srcId="{756A3ECB-08F8-4D0F-8771-A3B0D85A6FDD}" destId="{4E2E85E6-3343-44D9-8721-7C71A03CE083}" srcOrd="0" destOrd="0" presId="urn:microsoft.com/office/officeart/2005/8/layout/process4"/>
    <dgm:cxn modelId="{6E664F58-479A-4F2B-93B1-969B397B5A7E}" type="presOf" srcId="{1C1C4986-9EF0-4943-ABC6-6EA292E336FC}" destId="{279E8FCB-5C15-4CA7-A250-2A18842254F1}" srcOrd="0" destOrd="0" presId="urn:microsoft.com/office/officeart/2005/8/layout/process4"/>
    <dgm:cxn modelId="{E41705FF-6E23-4757-8A4A-CD8F1743FC62}" type="presOf" srcId="{35FAB460-4182-4B73-BE7E-7A71BF32A3ED}" destId="{071D6FB3-6682-4418-A1BB-266C1B390591}" srcOrd="0" destOrd="0" presId="urn:microsoft.com/office/officeart/2005/8/layout/process4"/>
    <dgm:cxn modelId="{51A761EB-017D-4220-A1B6-02DBF4BBEEA6}" type="presOf" srcId="{69D76A4C-1667-45AC-B07C-E6F58CFA97B6}" destId="{7548B7FB-D202-4386-ACB0-BD955B4F9FAF}" srcOrd="0" destOrd="0" presId="urn:microsoft.com/office/officeart/2005/8/layout/process4"/>
    <dgm:cxn modelId="{14B016A8-0014-4B7F-86ED-32A36CF48B07}" srcId="{35FAB460-4182-4B73-BE7E-7A71BF32A3ED}" destId="{1C1C4986-9EF0-4943-ABC6-6EA292E336FC}" srcOrd="0" destOrd="0" parTransId="{77552880-7FD0-4778-A879-EE34A05A8459}" sibTransId="{CCB1071D-E991-4E86-BE2D-FCF54B704469}"/>
    <dgm:cxn modelId="{616A6FAE-4391-40A0-BBBF-0AC1F2992B9B}" srcId="{35FAB460-4182-4B73-BE7E-7A71BF32A3ED}" destId="{69D76A4C-1667-45AC-B07C-E6F58CFA97B6}" srcOrd="3" destOrd="0" parTransId="{8407819D-4159-41B4-9F6E-D08C8307046C}" sibTransId="{3BFA6345-FCBC-49B0-90CB-7D308C9A1CBE}"/>
    <dgm:cxn modelId="{25F99897-B605-435E-9E85-0E6C01A2BBF7}" srcId="{35FAB460-4182-4B73-BE7E-7A71BF32A3ED}" destId="{78C13889-E2FF-456D-9A3D-5DC33325643D}" srcOrd="1" destOrd="0" parTransId="{04B2B4F2-9903-498F-83DE-C12E51AB08D6}" sibTransId="{12564BD1-367F-4065-8E02-402A028B1F2F}"/>
    <dgm:cxn modelId="{F682D757-8411-420A-AE1E-964AD97ADBD2}" type="presParOf" srcId="{071D6FB3-6682-4418-A1BB-266C1B390591}" destId="{1DB91263-EA5D-47C4-B384-8D55F21F4513}" srcOrd="0" destOrd="0" presId="urn:microsoft.com/office/officeart/2005/8/layout/process4"/>
    <dgm:cxn modelId="{9A020D8F-F635-486A-A65D-1CDB8BD7FF3E}" type="presParOf" srcId="{1DB91263-EA5D-47C4-B384-8D55F21F4513}" destId="{7548B7FB-D202-4386-ACB0-BD955B4F9FAF}" srcOrd="0" destOrd="0" presId="urn:microsoft.com/office/officeart/2005/8/layout/process4"/>
    <dgm:cxn modelId="{66562CDD-ED9D-494E-BB1B-53E53356599B}" type="presParOf" srcId="{071D6FB3-6682-4418-A1BB-266C1B390591}" destId="{7B4ABEB5-83A9-4C69-A489-04B21BFE2B87}" srcOrd="1" destOrd="0" presId="urn:microsoft.com/office/officeart/2005/8/layout/process4"/>
    <dgm:cxn modelId="{487D68AB-63D6-487A-BA05-35DBA47A62C9}" type="presParOf" srcId="{071D6FB3-6682-4418-A1BB-266C1B390591}" destId="{5F1C9032-6A5F-478E-B817-CC88FA2FB843}" srcOrd="2" destOrd="0" presId="urn:microsoft.com/office/officeart/2005/8/layout/process4"/>
    <dgm:cxn modelId="{E7DD4384-841A-4245-8319-55D281C327C2}" type="presParOf" srcId="{5F1C9032-6A5F-478E-B817-CC88FA2FB843}" destId="{4E2E85E6-3343-44D9-8721-7C71A03CE083}" srcOrd="0" destOrd="0" presId="urn:microsoft.com/office/officeart/2005/8/layout/process4"/>
    <dgm:cxn modelId="{29FAF889-2A41-44A9-9621-8CC2AC84C220}" type="presParOf" srcId="{071D6FB3-6682-4418-A1BB-266C1B390591}" destId="{424A3955-C057-44EF-B240-BA9139FE60BA}" srcOrd="3" destOrd="0" presId="urn:microsoft.com/office/officeart/2005/8/layout/process4"/>
    <dgm:cxn modelId="{0D9F4B51-B121-4BCA-8946-17A8DCFD0EE6}" type="presParOf" srcId="{071D6FB3-6682-4418-A1BB-266C1B390591}" destId="{2886CDE3-8DFF-497B-9357-7BD5EDF28B0A}" srcOrd="4" destOrd="0" presId="urn:microsoft.com/office/officeart/2005/8/layout/process4"/>
    <dgm:cxn modelId="{5DF84426-FBCF-4F03-AAAF-72258A2DC4DF}" type="presParOf" srcId="{2886CDE3-8DFF-497B-9357-7BD5EDF28B0A}" destId="{FC45988F-BE26-4E34-B502-8410B1AC335E}" srcOrd="0" destOrd="0" presId="urn:microsoft.com/office/officeart/2005/8/layout/process4"/>
    <dgm:cxn modelId="{E82F722F-0BC1-4C19-9BE4-6E8F54E4D7E5}" type="presParOf" srcId="{071D6FB3-6682-4418-A1BB-266C1B390591}" destId="{82FDB742-F285-470E-BBE1-CED9EF365814}" srcOrd="5" destOrd="0" presId="urn:microsoft.com/office/officeart/2005/8/layout/process4"/>
    <dgm:cxn modelId="{EAF6E7E0-8FDF-41D6-A9AF-666101CA0087}" type="presParOf" srcId="{071D6FB3-6682-4418-A1BB-266C1B390591}" destId="{E501EBC4-0E98-4663-8CF8-E7EF354FA3D1}" srcOrd="6" destOrd="0" presId="urn:microsoft.com/office/officeart/2005/8/layout/process4"/>
    <dgm:cxn modelId="{937B582F-8F0D-4098-80A2-93F1FA0BDD8E}" type="presParOf" srcId="{E501EBC4-0E98-4663-8CF8-E7EF354FA3D1}" destId="{279E8FCB-5C15-4CA7-A250-2A18842254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4DCBC-A4FB-4CAB-B420-32B3F0F0BC3B}">
      <dsp:nvSpPr>
        <dsp:cNvPr id="0" name=""/>
        <dsp:cNvSpPr/>
      </dsp:nvSpPr>
      <dsp:spPr>
        <a:xfrm>
          <a:off x="0" y="4440788"/>
          <a:ext cx="8704185" cy="9715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>
              <a:solidFill>
                <a:schemeClr val="tx1"/>
              </a:solidFill>
            </a:rPr>
            <a:t>3- الحياة الثقافية والفكرية – العلم – العمارة – الفن 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0" y="4440788"/>
        <a:ext cx="8704185" cy="971535"/>
      </dsp:txXfrm>
    </dsp:sp>
    <dsp:sp modelId="{5888AE40-D8CD-4A83-8AD1-753518302A9C}">
      <dsp:nvSpPr>
        <dsp:cNvPr id="0" name=""/>
        <dsp:cNvSpPr/>
      </dsp:nvSpPr>
      <dsp:spPr>
        <a:xfrm rot="10800000">
          <a:off x="0" y="2961139"/>
          <a:ext cx="8704185" cy="1494222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>
              <a:solidFill>
                <a:schemeClr val="tx1"/>
              </a:solidFill>
            </a:rPr>
            <a:t>2- إبداعات مصرية – الكتابة والأدب -</a:t>
          </a:r>
          <a:endParaRPr lang="en-US" sz="3400" b="1" kern="1200" dirty="0">
            <a:solidFill>
              <a:schemeClr val="tx1"/>
            </a:solidFill>
          </a:endParaRPr>
        </a:p>
      </dsp:txBody>
      <dsp:txXfrm rot="10800000">
        <a:off x="0" y="2961139"/>
        <a:ext cx="8704185" cy="970901"/>
      </dsp:txXfrm>
    </dsp:sp>
    <dsp:sp modelId="{11B0A83A-6BF7-4048-94BE-33EBE8F0DAB4}">
      <dsp:nvSpPr>
        <dsp:cNvPr id="0" name=""/>
        <dsp:cNvSpPr/>
      </dsp:nvSpPr>
      <dsp:spPr>
        <a:xfrm rot="10800000">
          <a:off x="0" y="1481489"/>
          <a:ext cx="8704185" cy="1494222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>
              <a:solidFill>
                <a:schemeClr val="tx1"/>
              </a:solidFill>
            </a:rPr>
            <a:t>1- الحياة الإجتماعية </a:t>
          </a:r>
          <a:endParaRPr lang="en-US" sz="3400" b="1" kern="1200" dirty="0">
            <a:solidFill>
              <a:schemeClr val="tx1"/>
            </a:solidFill>
          </a:endParaRPr>
        </a:p>
      </dsp:txBody>
      <dsp:txXfrm rot="10800000">
        <a:off x="0" y="1481489"/>
        <a:ext cx="8704185" cy="970901"/>
      </dsp:txXfrm>
    </dsp:sp>
    <dsp:sp modelId="{0EBA3A0A-5CA3-4F8A-9C59-079C7BE0EC67}">
      <dsp:nvSpPr>
        <dsp:cNvPr id="0" name=""/>
        <dsp:cNvSpPr/>
      </dsp:nvSpPr>
      <dsp:spPr>
        <a:xfrm rot="10800000">
          <a:off x="0" y="1840"/>
          <a:ext cx="8704185" cy="1494222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>
              <a:solidFill>
                <a:schemeClr val="tx1"/>
              </a:solidFill>
            </a:rPr>
            <a:t>مظاهر الحضارة المصرية القديمة </a:t>
          </a:r>
          <a:endParaRPr lang="en-US" sz="3400" b="1" kern="1200" dirty="0">
            <a:solidFill>
              <a:schemeClr val="tx1"/>
            </a:solidFill>
          </a:endParaRPr>
        </a:p>
      </dsp:txBody>
      <dsp:txXfrm rot="10800000">
        <a:off x="0" y="1840"/>
        <a:ext cx="8704185" cy="9709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160A4-8DBA-457A-8E18-2E5782B10708}">
      <dsp:nvSpPr>
        <dsp:cNvPr id="0" name=""/>
        <dsp:cNvSpPr/>
      </dsp:nvSpPr>
      <dsp:spPr>
        <a:xfrm rot="16200000">
          <a:off x="1632195" y="-1632195"/>
          <a:ext cx="4275740" cy="754013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>
              <a:solidFill>
                <a:schemeClr val="tx1"/>
              </a:solidFill>
            </a:rPr>
            <a:t>بالإضافة إلى دور المرأه كأم فى مصر القديمة كان لها دورا سياسيا وعسكريا مثل الملكة حتشبسوت وأياح حتب .</a:t>
          </a:r>
          <a:endParaRPr lang="en-US" sz="4000" b="1" kern="1200" dirty="0">
            <a:solidFill>
              <a:schemeClr val="tx1"/>
            </a:solidFill>
          </a:endParaRPr>
        </a:p>
      </dsp:txBody>
      <dsp:txXfrm rot="5400000">
        <a:off x="0" y="855148"/>
        <a:ext cx="7540131" cy="25654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B769-1406-4A2A-87FE-EBDF89591C3D}">
      <dsp:nvSpPr>
        <dsp:cNvPr id="0" name=""/>
        <dsp:cNvSpPr/>
      </dsp:nvSpPr>
      <dsp:spPr>
        <a:xfrm>
          <a:off x="0" y="3615732"/>
          <a:ext cx="8991294" cy="1186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>
              <a:solidFill>
                <a:schemeClr val="tx1"/>
              </a:solidFill>
            </a:rPr>
            <a:t>3- ورعاية قبورهم بعد وفاتهما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615732"/>
        <a:ext cx="8991294" cy="1186764"/>
      </dsp:txXfrm>
    </dsp:sp>
    <dsp:sp modelId="{FC45988F-BE26-4E34-B502-8410B1AC335E}">
      <dsp:nvSpPr>
        <dsp:cNvPr id="0" name=""/>
        <dsp:cNvSpPr/>
      </dsp:nvSpPr>
      <dsp:spPr>
        <a:xfrm rot="10800000">
          <a:off x="0" y="1808290"/>
          <a:ext cx="8991294" cy="1825243"/>
        </a:xfrm>
        <a:prstGeom prst="upArrowCallou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2- وكان الأبناء يحرصون على التفوق فى دراستهم واحترام والديهم ومساعدتهم فى الأعمال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08290"/>
        <a:ext cx="8991294" cy="1185988"/>
      </dsp:txXfrm>
    </dsp:sp>
    <dsp:sp modelId="{279E8FCB-5C15-4CA7-A250-2A18842254F1}">
      <dsp:nvSpPr>
        <dsp:cNvPr id="0" name=""/>
        <dsp:cNvSpPr/>
      </dsp:nvSpPr>
      <dsp:spPr>
        <a:xfrm rot="10800000">
          <a:off x="0" y="849"/>
          <a:ext cx="8991294" cy="1825243"/>
        </a:xfrm>
        <a:prstGeom prst="upArrowCallou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1- كان الأبوان يحرصان على تربية أبنائهم وتعليمهم أداب السلوك الحميد والأخلاق الطيبة والعلوم المختلفة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49"/>
        <a:ext cx="8991294" cy="11859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E517B-A3B5-4C19-850E-F126A9EA56D7}">
      <dsp:nvSpPr>
        <dsp:cNvPr id="0" name=""/>
        <dsp:cNvSpPr/>
      </dsp:nvSpPr>
      <dsp:spPr>
        <a:xfrm>
          <a:off x="2146" y="0"/>
          <a:ext cx="2877872" cy="442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>
              <a:solidFill>
                <a:schemeClr val="tx1"/>
              </a:solidFill>
            </a:rPr>
            <a:t>1- تميز المسكن المصرى القديم بالبساطة فقد تم بناؤه من الطوب اللبن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86436" y="84290"/>
        <a:ext cx="2709292" cy="4259865"/>
      </dsp:txXfrm>
    </dsp:sp>
    <dsp:sp modelId="{47852BAD-4563-4E37-B822-9EE09B45A727}">
      <dsp:nvSpPr>
        <dsp:cNvPr id="0" name=""/>
        <dsp:cNvSpPr/>
      </dsp:nvSpPr>
      <dsp:spPr>
        <a:xfrm>
          <a:off x="3363500" y="0"/>
          <a:ext cx="2877872" cy="442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>
              <a:solidFill>
                <a:schemeClr val="tx1"/>
              </a:solidFill>
            </a:rPr>
            <a:t>2- كان يتكون من طابق واحد أو طابقين وحجرة واحدة أو حجرتين .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447790" y="84290"/>
        <a:ext cx="2709292" cy="42598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B769-1406-4A2A-87FE-EBDF89591C3D}">
      <dsp:nvSpPr>
        <dsp:cNvPr id="0" name=""/>
        <dsp:cNvSpPr/>
      </dsp:nvSpPr>
      <dsp:spPr>
        <a:xfrm>
          <a:off x="0" y="3730681"/>
          <a:ext cx="7265771" cy="1224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3- وكان قصر فرعون يتميز بالفخامة والاتساع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730681"/>
        <a:ext cx="7265771" cy="1224492"/>
      </dsp:txXfrm>
    </dsp:sp>
    <dsp:sp modelId="{FC45988F-BE26-4E34-B502-8410B1AC335E}">
      <dsp:nvSpPr>
        <dsp:cNvPr id="0" name=""/>
        <dsp:cNvSpPr/>
      </dsp:nvSpPr>
      <dsp:spPr>
        <a:xfrm rot="10800000">
          <a:off x="0" y="1865778"/>
          <a:ext cx="7265771" cy="1883269"/>
        </a:xfrm>
        <a:prstGeom prst="upArrowCallou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2- وتحيط بها الحدائق الجميلة وجدرانها محلاة بالزخارف والنقوش المختلفة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65778"/>
        <a:ext cx="7265771" cy="1223692"/>
      </dsp:txXfrm>
    </dsp:sp>
    <dsp:sp modelId="{279E8FCB-5C15-4CA7-A250-2A18842254F1}">
      <dsp:nvSpPr>
        <dsp:cNvPr id="0" name=""/>
        <dsp:cNvSpPr/>
      </dsp:nvSpPr>
      <dsp:spPr>
        <a:xfrm rot="10800000">
          <a:off x="0" y="876"/>
          <a:ext cx="7265771" cy="1883269"/>
        </a:xfrm>
        <a:prstGeom prst="upArrowCallou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1- كانت أكثر حالا وأكثر اتساعا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76"/>
        <a:ext cx="7265771" cy="12236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933AF-35C2-43A4-962D-112D0368EC01}">
      <dsp:nvSpPr>
        <dsp:cNvPr id="0" name=""/>
        <dsp:cNvSpPr/>
      </dsp:nvSpPr>
      <dsp:spPr>
        <a:xfrm>
          <a:off x="2093" y="0"/>
          <a:ext cx="2807062" cy="4886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1- كانت المنازل مليئة بالأسره والوسائد والمقاعد والصناديق الخشبية لحفظ الملابس وموائد وأوعية الطعام والمياه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4309" y="82216"/>
        <a:ext cx="2642630" cy="4722128"/>
      </dsp:txXfrm>
    </dsp:sp>
    <dsp:sp modelId="{EFF40240-F679-4C0A-8755-1CDEF1CD10D2}">
      <dsp:nvSpPr>
        <dsp:cNvPr id="0" name=""/>
        <dsp:cNvSpPr/>
      </dsp:nvSpPr>
      <dsp:spPr>
        <a:xfrm>
          <a:off x="3280742" y="0"/>
          <a:ext cx="2807062" cy="4886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2- وقد اختلف الأثاث من منزل لأخر حسب الظروف المعيشية للأسرة .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362958" y="82216"/>
        <a:ext cx="2642630" cy="47221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B769-1406-4A2A-87FE-EBDF89591C3D}">
      <dsp:nvSpPr>
        <dsp:cNvPr id="0" name=""/>
        <dsp:cNvSpPr/>
      </dsp:nvSpPr>
      <dsp:spPr>
        <a:xfrm>
          <a:off x="0" y="3960579"/>
          <a:ext cx="9009594" cy="1299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3- أما الأغنياء والفرعون فكانت ملابسهم من الحرير المستورد من فينيقيا – سوريا حاليا – وكانت تطرز بالذهب والفضة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960579"/>
        <a:ext cx="9009594" cy="1299950"/>
      </dsp:txXfrm>
    </dsp:sp>
    <dsp:sp modelId="{FC45988F-BE26-4E34-B502-8410B1AC335E}">
      <dsp:nvSpPr>
        <dsp:cNvPr id="0" name=""/>
        <dsp:cNvSpPr/>
      </dsp:nvSpPr>
      <dsp:spPr>
        <a:xfrm rot="10800000">
          <a:off x="0" y="1980754"/>
          <a:ext cx="9009594" cy="1999323"/>
        </a:xfrm>
        <a:prstGeom prst="upArrowCallou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2- كانت ملابس الشعب تصنع من الكتان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980754"/>
        <a:ext cx="9009594" cy="1299100"/>
      </dsp:txXfrm>
    </dsp:sp>
    <dsp:sp modelId="{279E8FCB-5C15-4CA7-A250-2A18842254F1}">
      <dsp:nvSpPr>
        <dsp:cNvPr id="0" name=""/>
        <dsp:cNvSpPr/>
      </dsp:nvSpPr>
      <dsp:spPr>
        <a:xfrm rot="10800000">
          <a:off x="0" y="930"/>
          <a:ext cx="9009594" cy="1999323"/>
        </a:xfrm>
        <a:prstGeom prst="upArrowCallou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1- اهتم المصرى القديم بملابسه والتى اختلفت من طبقة لأخرى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930"/>
        <a:ext cx="9009594" cy="12991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160A4-8DBA-457A-8E18-2E5782B10708}">
      <dsp:nvSpPr>
        <dsp:cNvPr id="0" name=""/>
        <dsp:cNvSpPr/>
      </dsp:nvSpPr>
      <dsp:spPr>
        <a:xfrm rot="16200000">
          <a:off x="282859" y="-282859"/>
          <a:ext cx="4836541" cy="540226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>
              <a:solidFill>
                <a:schemeClr val="tx1"/>
              </a:solidFill>
            </a:rPr>
            <a:t>أحب المصريون القدماء التزين فاستخدموا العقود والأقراط والأساور والأمشاط والحنة والكحل والخواتم </a:t>
          </a:r>
          <a:endParaRPr lang="en-US" sz="4000" b="1" kern="1200" dirty="0">
            <a:solidFill>
              <a:schemeClr val="tx1"/>
            </a:solidFill>
          </a:endParaRPr>
        </a:p>
      </dsp:txBody>
      <dsp:txXfrm rot="5400000">
        <a:off x="0" y="967308"/>
        <a:ext cx="5402260" cy="29019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6BDDF-9D4D-44E7-B490-176E5A927C06}">
      <dsp:nvSpPr>
        <dsp:cNvPr id="0" name=""/>
        <dsp:cNvSpPr/>
      </dsp:nvSpPr>
      <dsp:spPr>
        <a:xfrm>
          <a:off x="0" y="0"/>
          <a:ext cx="7845541" cy="18324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>
              <a:solidFill>
                <a:schemeClr val="tx1"/>
              </a:solidFill>
            </a:rPr>
            <a:t>اختلفت العادات والتقاليد فى مصر القديمة كل حسب الموقف ومايتم فيه فمثلا :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0"/>
        <a:ext cx="7845541" cy="18324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3B020-2667-4720-B738-7B6F1A2F74C5}">
      <dsp:nvSpPr>
        <dsp:cNvPr id="0" name=""/>
        <dsp:cNvSpPr/>
      </dsp:nvSpPr>
      <dsp:spPr>
        <a:xfrm>
          <a:off x="0" y="2580635"/>
          <a:ext cx="9162299" cy="1693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2- كما عرف المصرى أيضا نظام الوجبات الثلاثة فى اليوم الواحد وغسل الأيدى قبل وبعد تناول الطعام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580635"/>
        <a:ext cx="9162299" cy="1693176"/>
      </dsp:txXfrm>
    </dsp:sp>
    <dsp:sp modelId="{279E8FCB-5C15-4CA7-A250-2A18842254F1}">
      <dsp:nvSpPr>
        <dsp:cNvPr id="0" name=""/>
        <dsp:cNvSpPr/>
      </dsp:nvSpPr>
      <dsp:spPr>
        <a:xfrm rot="10800000">
          <a:off x="0" y="1928"/>
          <a:ext cx="9162299" cy="2604105"/>
        </a:xfrm>
        <a:prstGeom prst="upArrowCallou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1- كان المصرى القديم يتناول طعامه فى بداية الأمر على الحصير ثم عرف الموائد المنخفضة كذلك عرف الموائد المرتفعة ذات المقاعد التى يجلس عليها الفرد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928"/>
        <a:ext cx="9162299" cy="16920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6837E-54F4-4E3A-869A-477E1D644794}">
      <dsp:nvSpPr>
        <dsp:cNvPr id="0" name=""/>
        <dsp:cNvSpPr/>
      </dsp:nvSpPr>
      <dsp:spPr>
        <a:xfrm>
          <a:off x="0" y="6436"/>
          <a:ext cx="2457973" cy="15362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F262F-19E6-46DC-88EF-0F83F893057F}">
      <dsp:nvSpPr>
        <dsp:cNvPr id="0" name=""/>
        <dsp:cNvSpPr/>
      </dsp:nvSpPr>
      <dsp:spPr>
        <a:xfrm>
          <a:off x="1875434" y="317984"/>
          <a:ext cx="181890" cy="18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5BBC-E597-4D6C-9766-EB7B5AEB0303}">
      <dsp:nvSpPr>
        <dsp:cNvPr id="0" name=""/>
        <dsp:cNvSpPr/>
      </dsp:nvSpPr>
      <dsp:spPr>
        <a:xfrm>
          <a:off x="983189" y="408929"/>
          <a:ext cx="983189" cy="113374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638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/>
            <a:t>معلومة إثرائية </a:t>
          </a:r>
          <a:endParaRPr lang="en-US" sz="2800" kern="1200" dirty="0"/>
        </a:p>
      </dsp:txBody>
      <dsp:txXfrm>
        <a:off x="1031184" y="456924"/>
        <a:ext cx="887199" cy="1037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9E7D5-48E7-4105-88EB-DD6B02D35A08}">
      <dsp:nvSpPr>
        <dsp:cNvPr id="0" name=""/>
        <dsp:cNvSpPr/>
      </dsp:nvSpPr>
      <dsp:spPr>
        <a:xfrm>
          <a:off x="-2055194" y="-346848"/>
          <a:ext cx="2678863" cy="2678863"/>
        </a:xfrm>
        <a:prstGeom prst="blockArc">
          <a:avLst>
            <a:gd name="adj1" fmla="val 18900000"/>
            <a:gd name="adj2" fmla="val 2700000"/>
            <a:gd name="adj3" fmla="val 80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0E5D78-AFF9-4689-8EC2-3CDC8FB66DB2}">
      <dsp:nvSpPr>
        <dsp:cNvPr id="0" name=""/>
        <dsp:cNvSpPr/>
      </dsp:nvSpPr>
      <dsp:spPr>
        <a:xfrm>
          <a:off x="608460" y="505814"/>
          <a:ext cx="8239775" cy="973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863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>
              <a:solidFill>
                <a:schemeClr val="tx1"/>
              </a:solidFill>
            </a:rPr>
            <a:t>1- الحياة الإجتماعية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608460" y="505814"/>
        <a:ext cx="8239775" cy="973536"/>
      </dsp:txXfrm>
    </dsp:sp>
    <dsp:sp modelId="{443B75B8-5FC7-458E-A875-4CD972C7E671}">
      <dsp:nvSpPr>
        <dsp:cNvPr id="0" name=""/>
        <dsp:cNvSpPr/>
      </dsp:nvSpPr>
      <dsp:spPr>
        <a:xfrm>
          <a:off x="0" y="384122"/>
          <a:ext cx="1216920" cy="121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160A4-8DBA-457A-8E18-2E5782B10708}">
      <dsp:nvSpPr>
        <dsp:cNvPr id="0" name=""/>
        <dsp:cNvSpPr/>
      </dsp:nvSpPr>
      <dsp:spPr>
        <a:xfrm rot="16200000">
          <a:off x="-464066" y="464066"/>
          <a:ext cx="4956050" cy="402791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>
              <a:solidFill>
                <a:schemeClr val="tx1"/>
              </a:solidFill>
            </a:rPr>
            <a:t>إذا</a:t>
          </a:r>
          <a:r>
            <a:rPr lang="ar-EG" sz="4000" b="1" kern="1200" baseline="0" dirty="0">
              <a:solidFill>
                <a:schemeClr val="tx1"/>
              </a:solidFill>
            </a:rPr>
            <a:t> كنت من الجالسين إلى مائدة الطعام فلا تنظر إلى مايقدم لغيرك .</a:t>
          </a:r>
          <a:endParaRPr lang="en-US" sz="4000" b="1" kern="1200" dirty="0">
            <a:solidFill>
              <a:schemeClr val="tx1"/>
            </a:solidFill>
          </a:endParaRPr>
        </a:p>
      </dsp:txBody>
      <dsp:txXfrm rot="5400000">
        <a:off x="1" y="991209"/>
        <a:ext cx="4027916" cy="29736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47A5E-4BD3-4393-A3B5-0C0802680914}">
      <dsp:nvSpPr>
        <dsp:cNvPr id="0" name=""/>
        <dsp:cNvSpPr/>
      </dsp:nvSpPr>
      <dsp:spPr>
        <a:xfrm>
          <a:off x="0" y="0"/>
          <a:ext cx="8303656" cy="29013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>
              <a:solidFill>
                <a:schemeClr val="tx1"/>
              </a:solidFill>
            </a:rPr>
            <a:t>كان المصرى القديم يلزم بأداب الزيارة فلا يدخل البيوت إلا بعد أن يؤذن له .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0"/>
        <a:ext cx="8303656" cy="29013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B769-1406-4A2A-87FE-EBDF89591C3D}">
      <dsp:nvSpPr>
        <dsp:cNvPr id="0" name=""/>
        <dsp:cNvSpPr/>
      </dsp:nvSpPr>
      <dsp:spPr>
        <a:xfrm>
          <a:off x="0" y="3270883"/>
          <a:ext cx="9162299" cy="10735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3- كان يساعدها فى المنزل اذا اقتضى الامر ذلك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270883"/>
        <a:ext cx="9162299" cy="1073577"/>
      </dsp:txXfrm>
    </dsp:sp>
    <dsp:sp modelId="{FC45988F-BE26-4E34-B502-8410B1AC335E}">
      <dsp:nvSpPr>
        <dsp:cNvPr id="0" name=""/>
        <dsp:cNvSpPr/>
      </dsp:nvSpPr>
      <dsp:spPr>
        <a:xfrm rot="10800000">
          <a:off x="0" y="1635825"/>
          <a:ext cx="9162299" cy="1651161"/>
        </a:xfrm>
        <a:prstGeom prst="upArrowCallou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2- ويحرص على اسعاد زوجته ولا ينازعها ويعاملها بكل رفق وحنان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35825"/>
        <a:ext cx="9162299" cy="1072875"/>
      </dsp:txXfrm>
    </dsp:sp>
    <dsp:sp modelId="{279E8FCB-5C15-4CA7-A250-2A18842254F1}">
      <dsp:nvSpPr>
        <dsp:cNvPr id="0" name=""/>
        <dsp:cNvSpPr/>
      </dsp:nvSpPr>
      <dsp:spPr>
        <a:xfrm rot="10800000">
          <a:off x="0" y="768"/>
          <a:ext cx="9162299" cy="1651161"/>
        </a:xfrm>
        <a:prstGeom prst="upArrowCallou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1- كان المصرى القديم يحيط أسرته بكل عناية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768"/>
        <a:ext cx="9162299" cy="10728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3B8E8-E302-461E-ADF1-5E5DE0F93935}">
      <dsp:nvSpPr>
        <dsp:cNvPr id="0" name=""/>
        <dsp:cNvSpPr/>
      </dsp:nvSpPr>
      <dsp:spPr>
        <a:xfrm>
          <a:off x="5425" y="0"/>
          <a:ext cx="2193941" cy="5039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>
              <a:solidFill>
                <a:schemeClr val="tx1"/>
              </a:solidFill>
            </a:rPr>
            <a:t>1- لم تكن حياة المصريين القدماء كلها جدا وكفاحا فقد كانوا كثيرا ما يلجأون إلى بعض الأساليب للترويج عن أنفسهم عن طريق استخدام الكثير من وسائل التسلية والترفيه مثل :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9683" y="64258"/>
        <a:ext cx="2065425" cy="4910749"/>
      </dsp:txXfrm>
    </dsp:sp>
    <dsp:sp modelId="{CE9DC07E-B5DD-4A86-8203-2BFD78A88AA7}">
      <dsp:nvSpPr>
        <dsp:cNvPr id="0" name=""/>
        <dsp:cNvSpPr/>
      </dsp:nvSpPr>
      <dsp:spPr>
        <a:xfrm>
          <a:off x="2567949" y="0"/>
          <a:ext cx="2193941" cy="5039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2- رياضه الصيد فكانوا يخرجون لصيد الحمام والبط والأسماك والغزلان والأسود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632207" y="64258"/>
        <a:ext cx="2065425" cy="4910749"/>
      </dsp:txXfrm>
    </dsp:sp>
    <dsp:sp modelId="{B1CA3CDB-48D1-48FA-9478-D3CEBD77DC6A}">
      <dsp:nvSpPr>
        <dsp:cNvPr id="0" name=""/>
        <dsp:cNvSpPr/>
      </dsp:nvSpPr>
      <dsp:spPr>
        <a:xfrm>
          <a:off x="5130472" y="0"/>
          <a:ext cx="2193941" cy="5039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3- ومن أهم الأدوات التى كان يستخدمها المصريون القدماء – عصا الرمايه والحربه – الشص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( السنارة ) - الشباك </a:t>
          </a:r>
          <a:r>
            <a:rPr lang="ar-EG" sz="2800" b="1" kern="1200" dirty="0">
              <a:solidFill>
                <a:schemeClr val="tx1"/>
              </a:solidFill>
            </a:rPr>
            <a:t>-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194730" y="64258"/>
        <a:ext cx="2065425" cy="491074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B769-1406-4A2A-87FE-EBDF89591C3D}">
      <dsp:nvSpPr>
        <dsp:cNvPr id="0" name=""/>
        <dsp:cNvSpPr/>
      </dsp:nvSpPr>
      <dsp:spPr>
        <a:xfrm>
          <a:off x="0" y="4768545"/>
          <a:ext cx="6566314" cy="15651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3- كما مارس الأطفال لعبة العصا والطوق ولعبة إخفاء الوجه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768545"/>
        <a:ext cx="6566314" cy="1565142"/>
      </dsp:txXfrm>
    </dsp:sp>
    <dsp:sp modelId="{FC45988F-BE26-4E34-B502-8410B1AC335E}">
      <dsp:nvSpPr>
        <dsp:cNvPr id="0" name=""/>
        <dsp:cNvSpPr/>
      </dsp:nvSpPr>
      <dsp:spPr>
        <a:xfrm rot="10800000">
          <a:off x="0" y="2384832"/>
          <a:ext cx="6566314" cy="2407189"/>
        </a:xfrm>
        <a:prstGeom prst="upArrowCallou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 2- ولم تقتصر الألعاب الرياضيه على الرجال بل امتدت لتشمل المرأه أيضا مثل لعبة : تقاذف الكرة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384832"/>
        <a:ext cx="6566314" cy="1564119"/>
      </dsp:txXfrm>
    </dsp:sp>
    <dsp:sp modelId="{279E8FCB-5C15-4CA7-A250-2A18842254F1}">
      <dsp:nvSpPr>
        <dsp:cNvPr id="0" name=""/>
        <dsp:cNvSpPr/>
      </dsp:nvSpPr>
      <dsp:spPr>
        <a:xfrm rot="10800000">
          <a:off x="0" y="1119"/>
          <a:ext cx="6566314" cy="2407189"/>
        </a:xfrm>
        <a:prstGeom prst="upArrowCallou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>
              <a:solidFill>
                <a:schemeClr val="tx1"/>
              </a:solidFill>
            </a:rPr>
            <a:t>1- عرف المصرى القديم العديد من الألعاب مثل لعبة التصويب على كتلة خشبية , المصارعة , المبارزة , رفع الأثقال وألعاب تعتمد على التفكير مثل الشطرنج , التحطيب.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119"/>
        <a:ext cx="6566314" cy="156411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0ECC9-0D40-49E3-8F53-909B8B28A7AE}">
      <dsp:nvSpPr>
        <dsp:cNvPr id="0" name=""/>
        <dsp:cNvSpPr/>
      </dsp:nvSpPr>
      <dsp:spPr>
        <a:xfrm>
          <a:off x="0" y="590369"/>
          <a:ext cx="6872641" cy="3030300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393" tIns="770636" rIns="533393" bIns="263144" numCol="1" spcCol="1270" anchor="t" anchorCtr="0">
          <a:noAutofit/>
        </a:bodyPr>
        <a:lstStyle/>
        <a:p>
          <a:pPr marL="285750" lvl="1" indent="-285750" algn="ctr" defTabSz="1644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3700" b="1" kern="1200" dirty="0"/>
            <a:t>عرف المصريون القدماء الموسيقى وأحبوها ومن أهم الألات التى استخدموها فى العزف المزمار والطبول  </a:t>
          </a:r>
          <a:endParaRPr lang="en-US" sz="3700" b="1" kern="1200" dirty="0"/>
        </a:p>
      </dsp:txBody>
      <dsp:txXfrm>
        <a:off x="0" y="590369"/>
        <a:ext cx="6872641" cy="3030300"/>
      </dsp:txXfrm>
    </dsp:sp>
    <dsp:sp modelId="{0441F8F7-D7C3-45CA-A262-A8657355003B}">
      <dsp:nvSpPr>
        <dsp:cNvPr id="0" name=""/>
        <dsp:cNvSpPr/>
      </dsp:nvSpPr>
      <dsp:spPr>
        <a:xfrm>
          <a:off x="343632" y="44249"/>
          <a:ext cx="4810848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839" tIns="0" rIns="181839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>
              <a:solidFill>
                <a:schemeClr val="tx1"/>
              </a:solidFill>
            </a:rPr>
            <a:t>أولا : الموسيقى :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396951" y="97568"/>
        <a:ext cx="4704210" cy="98560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0ECC9-0D40-49E3-8F53-909B8B28A7AE}">
      <dsp:nvSpPr>
        <dsp:cNvPr id="0" name=""/>
        <dsp:cNvSpPr/>
      </dsp:nvSpPr>
      <dsp:spPr>
        <a:xfrm>
          <a:off x="0" y="801562"/>
          <a:ext cx="8094281" cy="3316949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206" tIns="1124712" rIns="628206" bIns="256032" numCol="1" spcCol="1270" anchor="t" anchorCtr="0">
          <a:noAutofit/>
        </a:bodyPr>
        <a:lstStyle/>
        <a:p>
          <a:pPr marL="285750" lvl="1" indent="-285750" algn="ct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3600" b="1" kern="1200" dirty="0"/>
            <a:t>عرف</a:t>
          </a:r>
          <a:r>
            <a:rPr lang="ar-EG" sz="3600" b="1" kern="1200" baseline="0" dirty="0"/>
            <a:t> المصريون القدماء الغناء المصحوب بالموسيقى أو بدونها كذلك الغناء الفردى والجماعى ومن هذه الأغانى ماهو وطنى أو شعبى أو دينى .</a:t>
          </a:r>
          <a:endParaRPr lang="en-US" sz="3600" b="1" kern="1200" dirty="0"/>
        </a:p>
      </dsp:txBody>
      <dsp:txXfrm>
        <a:off x="0" y="801562"/>
        <a:ext cx="8094281" cy="3316949"/>
      </dsp:txXfrm>
    </dsp:sp>
    <dsp:sp modelId="{0441F8F7-D7C3-45CA-A262-A8657355003B}">
      <dsp:nvSpPr>
        <dsp:cNvPr id="0" name=""/>
        <dsp:cNvSpPr/>
      </dsp:nvSpPr>
      <dsp:spPr>
        <a:xfrm>
          <a:off x="404714" y="4522"/>
          <a:ext cx="5665996" cy="1594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61" tIns="0" rIns="214161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>
              <a:solidFill>
                <a:schemeClr val="tx1"/>
              </a:solidFill>
            </a:rPr>
            <a:t>ثانيا : الغناء :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482531" y="82339"/>
        <a:ext cx="5510362" cy="14384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47A5E-4BD3-4393-A3B5-0C0802680914}">
      <dsp:nvSpPr>
        <dsp:cNvPr id="0" name=""/>
        <dsp:cNvSpPr/>
      </dsp:nvSpPr>
      <dsp:spPr>
        <a:xfrm>
          <a:off x="0" y="0"/>
          <a:ext cx="5802789" cy="41230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كان المصريون القدماء شأنهم شأن غيرهم من الأمم يحتفلون بالمواكب والمواسم والأعياد المهمة عندهم مثل : عيد الربيع , عيد رأس السنة , وعيد الإله أمون , وعيد جلوس فرعون على العرش , وعيد النصر , وعيد الحصاد , وعيد الفيضان وعيد البذر .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0"/>
        <a:ext cx="5802789" cy="41230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0ECC9-0D40-49E3-8F53-909B8B28A7AE}">
      <dsp:nvSpPr>
        <dsp:cNvPr id="0" name=""/>
        <dsp:cNvSpPr/>
      </dsp:nvSpPr>
      <dsp:spPr>
        <a:xfrm>
          <a:off x="0" y="1210925"/>
          <a:ext cx="8847739" cy="2641275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683" tIns="895604" rIns="686683" bIns="256032" numCol="1" spcCol="1270" anchor="t" anchorCtr="0">
          <a:noAutofit/>
        </a:bodyPr>
        <a:lstStyle/>
        <a:p>
          <a:pPr marL="285750" lvl="1" indent="-285750" algn="ct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3600" b="1" kern="1200" dirty="0"/>
            <a:t>مجموعة العادات والتقاليد التى كانت تتمسك بها جميع طبقات الشعب المصرى فى الملبس المكل والمشرب .</a:t>
          </a:r>
          <a:endParaRPr lang="en-US" sz="3600" b="1" kern="1200" dirty="0"/>
        </a:p>
      </dsp:txBody>
      <dsp:txXfrm>
        <a:off x="0" y="1210925"/>
        <a:ext cx="8847739" cy="2641275"/>
      </dsp:txXfrm>
    </dsp:sp>
    <dsp:sp modelId="{0441F8F7-D7C3-45CA-A262-A8657355003B}">
      <dsp:nvSpPr>
        <dsp:cNvPr id="0" name=""/>
        <dsp:cNvSpPr/>
      </dsp:nvSpPr>
      <dsp:spPr>
        <a:xfrm>
          <a:off x="442386" y="576244"/>
          <a:ext cx="6193417" cy="126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96" tIns="0" rIns="234096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300" b="1" kern="1200" dirty="0">
              <a:solidFill>
                <a:schemeClr val="tx1"/>
              </a:solidFill>
            </a:rPr>
            <a:t>المقصود : بالحياة الإجتماعية :</a:t>
          </a:r>
          <a:endParaRPr lang="en-US" sz="4300" b="1" kern="1200" dirty="0">
            <a:solidFill>
              <a:schemeClr val="tx1"/>
            </a:solidFill>
          </a:endParaRPr>
        </a:p>
      </dsp:txBody>
      <dsp:txXfrm>
        <a:off x="504351" y="638209"/>
        <a:ext cx="6069487" cy="1145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160A4-8DBA-457A-8E18-2E5782B10708}">
      <dsp:nvSpPr>
        <dsp:cNvPr id="0" name=""/>
        <dsp:cNvSpPr/>
      </dsp:nvSpPr>
      <dsp:spPr>
        <a:xfrm rot="16200000">
          <a:off x="2214223" y="-2214223"/>
          <a:ext cx="3970329" cy="83987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كان المجتمع المصرى منذ نشأته حريصا على وحدته وتماسكه حيث أدرك المصرى القديم أن الوحدة والتماسك بين أفراد المجتمع هما أساس التقدم والإزدهار , لذلك حرص على تطبيق العدالة والمساواة أمام القانون بين أفراد المجتمع دون تمييز بينهم لذا كانت حياتهم مستقرة .</a:t>
          </a:r>
          <a:endParaRPr lang="en-US" sz="3200" b="1" kern="1200" dirty="0">
            <a:solidFill>
              <a:schemeClr val="tx1"/>
            </a:solidFill>
          </a:endParaRPr>
        </a:p>
      </dsp:txBody>
      <dsp:txXfrm rot="5400000">
        <a:off x="0" y="794066"/>
        <a:ext cx="8398775" cy="2382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6A41B-0697-47E5-99BA-61FB9B3F597E}">
      <dsp:nvSpPr>
        <dsp:cNvPr id="0" name=""/>
        <dsp:cNvSpPr/>
      </dsp:nvSpPr>
      <dsp:spPr>
        <a:xfrm>
          <a:off x="1204588" y="0"/>
          <a:ext cx="5872279" cy="5872279"/>
        </a:xfrm>
        <a:prstGeom prst="triangle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B1EAF-D543-445D-A48E-A7BE3DC461AC}">
      <dsp:nvSpPr>
        <dsp:cNvPr id="0" name=""/>
        <dsp:cNvSpPr/>
      </dsp:nvSpPr>
      <dsp:spPr>
        <a:xfrm>
          <a:off x="4140728" y="587801"/>
          <a:ext cx="3816982" cy="1043706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/>
            <a:t>الفرعون وأسرته </a:t>
          </a:r>
          <a:endParaRPr lang="en-US" sz="2700" b="1" kern="1200" dirty="0"/>
        </a:p>
      </dsp:txBody>
      <dsp:txXfrm>
        <a:off x="4191678" y="638751"/>
        <a:ext cx="3715082" cy="941806"/>
      </dsp:txXfrm>
    </dsp:sp>
    <dsp:sp modelId="{0C4DEDC7-7B2A-4985-A7AE-D9C939BDC619}">
      <dsp:nvSpPr>
        <dsp:cNvPr id="0" name=""/>
        <dsp:cNvSpPr/>
      </dsp:nvSpPr>
      <dsp:spPr>
        <a:xfrm>
          <a:off x="4140728" y="1761970"/>
          <a:ext cx="3816982" cy="1043706"/>
        </a:xfrm>
        <a:prstGeom prst="round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/>
            <a:t>الوزراء وكبار الكهنة والكتبة وحكام الأقاليم </a:t>
          </a:r>
          <a:endParaRPr lang="en-US" sz="2700" b="1" kern="1200" dirty="0"/>
        </a:p>
      </dsp:txBody>
      <dsp:txXfrm>
        <a:off x="4191678" y="1812920"/>
        <a:ext cx="3715082" cy="941806"/>
      </dsp:txXfrm>
    </dsp:sp>
    <dsp:sp modelId="{9697F843-A1F8-43F6-8E62-4FB8506BFE09}">
      <dsp:nvSpPr>
        <dsp:cNvPr id="0" name=""/>
        <dsp:cNvSpPr/>
      </dsp:nvSpPr>
      <dsp:spPr>
        <a:xfrm>
          <a:off x="4140728" y="2936139"/>
          <a:ext cx="3816982" cy="1043706"/>
        </a:xfrm>
        <a:prstGeom prst="round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/>
            <a:t>صغار الموظفين والتجار وأصحاب الحرف المتميزين </a:t>
          </a:r>
          <a:endParaRPr lang="en-US" sz="2700" b="1" kern="1200" dirty="0"/>
        </a:p>
      </dsp:txBody>
      <dsp:txXfrm>
        <a:off x="4191678" y="2987089"/>
        <a:ext cx="3715082" cy="941806"/>
      </dsp:txXfrm>
    </dsp:sp>
    <dsp:sp modelId="{89B9B642-D618-4C37-AA40-AE795F27CF61}">
      <dsp:nvSpPr>
        <dsp:cNvPr id="0" name=""/>
        <dsp:cNvSpPr/>
      </dsp:nvSpPr>
      <dsp:spPr>
        <a:xfrm>
          <a:off x="4140728" y="4110309"/>
          <a:ext cx="3816982" cy="1043706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/>
            <a:t>عمال الزراعة والحرفيون والرعاة </a:t>
          </a:r>
          <a:endParaRPr lang="en-US" sz="2700" b="1" kern="1200" dirty="0"/>
        </a:p>
      </dsp:txBody>
      <dsp:txXfrm>
        <a:off x="4191678" y="4161259"/>
        <a:ext cx="3715082" cy="941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2EEDA-1DE4-4234-A7B9-004E93EB50C6}">
      <dsp:nvSpPr>
        <dsp:cNvPr id="0" name=""/>
        <dsp:cNvSpPr/>
      </dsp:nvSpPr>
      <dsp:spPr>
        <a:xfrm>
          <a:off x="0" y="0"/>
          <a:ext cx="8398775" cy="2861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تتمثل حياة الأسرة المصرية القديمة فى دور الأب والأم والأبناء من حيث حقوقهم وواجباتهم ومساكنهم وملابسهم وعاداتهم وتقاليدهم ووسائل التسلية والترفيه عندهم :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3814" y="83814"/>
        <a:ext cx="8231147" cy="2693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160A4-8DBA-457A-8E18-2E5782B10708}">
      <dsp:nvSpPr>
        <dsp:cNvPr id="0" name=""/>
        <dsp:cNvSpPr/>
      </dsp:nvSpPr>
      <dsp:spPr>
        <a:xfrm rot="16200000">
          <a:off x="229057" y="-229057"/>
          <a:ext cx="4733855" cy="519197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>
              <a:solidFill>
                <a:schemeClr val="tx1"/>
              </a:solidFill>
            </a:rPr>
            <a:t>كانت الأسرة المصرية القديمة شأنها شأن الأسر حاليا تتكون من الأب والأم والأطفال ولكل منهم دوره الذى يؤديه فى الحياة :</a:t>
          </a:r>
          <a:endParaRPr lang="en-US" sz="4000" b="1" kern="1200" dirty="0">
            <a:solidFill>
              <a:schemeClr val="tx1"/>
            </a:solidFill>
          </a:endParaRPr>
        </a:p>
      </dsp:txBody>
      <dsp:txXfrm rot="5400000">
        <a:off x="0" y="946771"/>
        <a:ext cx="5191970" cy="2840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76C2C-0545-46DB-A192-AE97E2D3092D}">
      <dsp:nvSpPr>
        <dsp:cNvPr id="0" name=""/>
        <dsp:cNvSpPr/>
      </dsp:nvSpPr>
      <dsp:spPr>
        <a:xfrm>
          <a:off x="-5085281" y="-779044"/>
          <a:ext cx="6056024" cy="6056024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D0282-C980-459E-96AC-061C2ED04424}">
      <dsp:nvSpPr>
        <dsp:cNvPr id="0" name=""/>
        <dsp:cNvSpPr/>
      </dsp:nvSpPr>
      <dsp:spPr>
        <a:xfrm>
          <a:off x="624344" y="449793"/>
          <a:ext cx="8457615" cy="8995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047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>
              <a:solidFill>
                <a:schemeClr val="tx1"/>
              </a:solidFill>
            </a:rPr>
            <a:t>1- هو رب الأسرة وراعيها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24344" y="449793"/>
        <a:ext cx="8457615" cy="899587"/>
      </dsp:txXfrm>
    </dsp:sp>
    <dsp:sp modelId="{E7F65894-68BD-4A8C-8B60-1FFC3791DEB5}">
      <dsp:nvSpPr>
        <dsp:cNvPr id="0" name=""/>
        <dsp:cNvSpPr/>
      </dsp:nvSpPr>
      <dsp:spPr>
        <a:xfrm>
          <a:off x="62102" y="337345"/>
          <a:ext cx="1124483" cy="1124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71672E-4656-474A-9E5B-415D145E2577}">
      <dsp:nvSpPr>
        <dsp:cNvPr id="0" name=""/>
        <dsp:cNvSpPr/>
      </dsp:nvSpPr>
      <dsp:spPr>
        <a:xfrm>
          <a:off x="951344" y="1799174"/>
          <a:ext cx="8130615" cy="899587"/>
        </a:xfrm>
        <a:prstGeom prst="rec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04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2- يوفر لهم حاجاتهم ويحميهم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951344" y="1799174"/>
        <a:ext cx="8130615" cy="899587"/>
      </dsp:txXfrm>
    </dsp:sp>
    <dsp:sp modelId="{93306449-90CA-492A-AC5E-34F7D50AA80B}">
      <dsp:nvSpPr>
        <dsp:cNvPr id="0" name=""/>
        <dsp:cNvSpPr/>
      </dsp:nvSpPr>
      <dsp:spPr>
        <a:xfrm>
          <a:off x="389102" y="1686725"/>
          <a:ext cx="1124483" cy="1124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5317"/>
              <a:satOff val="-14450"/>
              <a:lumOff val="205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CF1FAE-8969-4D90-84A2-AF7257EDD016}">
      <dsp:nvSpPr>
        <dsp:cNvPr id="0" name=""/>
        <dsp:cNvSpPr/>
      </dsp:nvSpPr>
      <dsp:spPr>
        <a:xfrm>
          <a:off x="624344" y="3148554"/>
          <a:ext cx="8457615" cy="899587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04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>
              <a:solidFill>
                <a:schemeClr val="tx1"/>
              </a:solidFill>
            </a:rPr>
            <a:t>3- وله حق الطاعة والتقدير والاحترام من الزوجة والأبناء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24344" y="3148554"/>
        <a:ext cx="8457615" cy="899587"/>
      </dsp:txXfrm>
    </dsp:sp>
    <dsp:sp modelId="{49C7A0C1-5B0F-4002-8F01-0B25A05055E0}">
      <dsp:nvSpPr>
        <dsp:cNvPr id="0" name=""/>
        <dsp:cNvSpPr/>
      </dsp:nvSpPr>
      <dsp:spPr>
        <a:xfrm>
          <a:off x="62102" y="3036106"/>
          <a:ext cx="1124483" cy="1124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B7FB-D202-4386-ACB0-BD955B4F9FAF}">
      <dsp:nvSpPr>
        <dsp:cNvPr id="0" name=""/>
        <dsp:cNvSpPr/>
      </dsp:nvSpPr>
      <dsp:spPr>
        <a:xfrm>
          <a:off x="0" y="3814531"/>
          <a:ext cx="8991294" cy="8345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>
              <a:solidFill>
                <a:schemeClr val="tx1"/>
              </a:solidFill>
            </a:rPr>
            <a:t>4- كان لها حق الوراثة والشهادة والتعاقد والبيع والشراء 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0" y="3814531"/>
        <a:ext cx="8991294" cy="834526"/>
      </dsp:txXfrm>
    </dsp:sp>
    <dsp:sp modelId="{4E2E85E6-3343-44D9-8721-7C71A03CE083}">
      <dsp:nvSpPr>
        <dsp:cNvPr id="0" name=""/>
        <dsp:cNvSpPr/>
      </dsp:nvSpPr>
      <dsp:spPr>
        <a:xfrm rot="10800000">
          <a:off x="0" y="2543548"/>
          <a:ext cx="8991294" cy="1283501"/>
        </a:xfrm>
        <a:prstGeom prst="upArrowCallou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>
              <a:solidFill>
                <a:schemeClr val="tx1"/>
              </a:solidFill>
            </a:rPr>
            <a:t>3- تتولى تربية الصغار وتساعد زوجها فى بعض الأعمال </a:t>
          </a:r>
          <a:endParaRPr lang="en-US" sz="2900" b="1" kern="1200" dirty="0">
            <a:solidFill>
              <a:schemeClr val="tx1"/>
            </a:solidFill>
          </a:endParaRPr>
        </a:p>
      </dsp:txBody>
      <dsp:txXfrm rot="10800000">
        <a:off x="0" y="2543548"/>
        <a:ext cx="8991294" cy="833980"/>
      </dsp:txXfrm>
    </dsp:sp>
    <dsp:sp modelId="{FC45988F-BE26-4E34-B502-8410B1AC335E}">
      <dsp:nvSpPr>
        <dsp:cNvPr id="0" name=""/>
        <dsp:cNvSpPr/>
      </dsp:nvSpPr>
      <dsp:spPr>
        <a:xfrm rot="10800000">
          <a:off x="0" y="1272564"/>
          <a:ext cx="8991294" cy="1283501"/>
        </a:xfrm>
        <a:prstGeom prst="upArrowCallou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>
              <a:solidFill>
                <a:schemeClr val="tx1"/>
              </a:solidFill>
            </a:rPr>
            <a:t>2- كانت تشرف على على شئون البيت من تنظيف وترتيب وطهى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272564"/>
        <a:ext cx="8991294" cy="833980"/>
      </dsp:txXfrm>
    </dsp:sp>
    <dsp:sp modelId="{279E8FCB-5C15-4CA7-A250-2A18842254F1}">
      <dsp:nvSpPr>
        <dsp:cNvPr id="0" name=""/>
        <dsp:cNvSpPr/>
      </dsp:nvSpPr>
      <dsp:spPr>
        <a:xfrm rot="10800000">
          <a:off x="0" y="1581"/>
          <a:ext cx="8991294" cy="1283501"/>
        </a:xfrm>
        <a:prstGeom prst="upArrowCallou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>
              <a:solidFill>
                <a:schemeClr val="tx1"/>
              </a:solidFill>
            </a:rPr>
            <a:t>1- كاننت تحتل مكانة مهمة فى الأسرة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1581"/>
        <a:ext cx="8991294" cy="833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6837E-54F4-4E3A-869A-477E1D644794}">
      <dsp:nvSpPr>
        <dsp:cNvPr id="0" name=""/>
        <dsp:cNvSpPr/>
      </dsp:nvSpPr>
      <dsp:spPr>
        <a:xfrm>
          <a:off x="0" y="6436"/>
          <a:ext cx="2457973" cy="15362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F262F-19E6-46DC-88EF-0F83F893057F}">
      <dsp:nvSpPr>
        <dsp:cNvPr id="0" name=""/>
        <dsp:cNvSpPr/>
      </dsp:nvSpPr>
      <dsp:spPr>
        <a:xfrm>
          <a:off x="1875434" y="317984"/>
          <a:ext cx="181890" cy="18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5BBC-E597-4D6C-9766-EB7B5AEB0303}">
      <dsp:nvSpPr>
        <dsp:cNvPr id="0" name=""/>
        <dsp:cNvSpPr/>
      </dsp:nvSpPr>
      <dsp:spPr>
        <a:xfrm>
          <a:off x="983189" y="408929"/>
          <a:ext cx="983189" cy="113374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638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/>
            <a:t>معلومة إثرائية </a:t>
          </a:r>
          <a:endParaRPr lang="en-US" sz="2800" kern="1200" dirty="0"/>
        </a:p>
      </dsp:txBody>
      <dsp:txXfrm>
        <a:off x="1031184" y="456924"/>
        <a:ext cx="887199" cy="103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6.xml"/><Relationship Id="rId7" Type="http://schemas.openxmlformats.org/officeDocument/2006/relationships/image" Target="../media/image1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2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4.jp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5.jp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6.jp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108755"/>
            <a:ext cx="6400800" cy="1068935"/>
          </a:xfrm>
        </p:spPr>
        <p:txBody>
          <a:bodyPr>
            <a:normAutofit/>
          </a:bodyPr>
          <a:lstStyle/>
          <a:p>
            <a:r>
              <a:rPr lang="ar-EG" sz="3600" b="1" dirty="0">
                <a:solidFill>
                  <a:schemeClr val="tx1"/>
                </a:solidFill>
              </a:rPr>
              <a:t>الصف الأول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251755" y="833015"/>
            <a:ext cx="1679755" cy="61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قسم الدراسات العربية </a:t>
            </a:r>
            <a:endParaRPr lang="en-US" dirty="0"/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66887"/>
            <a:ext cx="198516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ب- دور الأم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1087941"/>
              </p:ext>
            </p:extLst>
          </p:nvPr>
        </p:nvGraphicFramePr>
        <p:xfrm>
          <a:off x="296260" y="2207361"/>
          <a:ext cx="8991294" cy="465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64" y="1170382"/>
            <a:ext cx="1740924" cy="13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9298449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1367750"/>
              </p:ext>
            </p:extLst>
          </p:nvPr>
        </p:nvGraphicFramePr>
        <p:xfrm>
          <a:off x="1212490" y="2562788"/>
          <a:ext cx="7540131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8369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ج- دور الأبناء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83769133"/>
              </p:ext>
            </p:extLst>
          </p:nvPr>
        </p:nvGraphicFramePr>
        <p:xfrm>
          <a:off x="448965" y="2054654"/>
          <a:ext cx="8991294" cy="480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173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52760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2- المسكن وتأسيسه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0971024"/>
              </p:ext>
            </p:extLst>
          </p:nvPr>
        </p:nvGraphicFramePr>
        <p:xfrm>
          <a:off x="3808475" y="2054655"/>
          <a:ext cx="6243519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265" y="2360065"/>
            <a:ext cx="4428445" cy="3970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87365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488" y="527605"/>
            <a:ext cx="7016195" cy="610820"/>
          </a:xfrm>
        </p:spPr>
        <p:txBody>
          <a:bodyPr>
            <a:noAutofit/>
          </a:bodyPr>
          <a:lstStyle/>
          <a:p>
            <a:pPr algn="r"/>
            <a:r>
              <a:rPr lang="ar-EG" b="1" dirty="0">
                <a:solidFill>
                  <a:srgbClr val="FF0000"/>
                </a:solidFill>
              </a:rPr>
              <a:t>- منازل الأغنياء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3655141"/>
              </p:ext>
            </p:extLst>
          </p:nvPr>
        </p:nvGraphicFramePr>
        <p:xfrm>
          <a:off x="3197655" y="1748330"/>
          <a:ext cx="7265771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85" y="2207360"/>
            <a:ext cx="4886560" cy="4343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81469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- أما الأثاث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6691091"/>
              </p:ext>
            </p:extLst>
          </p:nvPr>
        </p:nvGraphicFramePr>
        <p:xfrm>
          <a:off x="3503065" y="1596540"/>
          <a:ext cx="6089899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665475"/>
            <a:ext cx="3359510" cy="2901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175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2" y="52760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3- الملابس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6990030"/>
              </p:ext>
            </p:extLst>
          </p:nvPr>
        </p:nvGraphicFramePr>
        <p:xfrm>
          <a:off x="448965" y="1596540"/>
          <a:ext cx="9009594" cy="526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29" y="1138425"/>
            <a:ext cx="1250767" cy="9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69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4- الزينة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4867561"/>
              </p:ext>
            </p:extLst>
          </p:nvPr>
        </p:nvGraphicFramePr>
        <p:xfrm>
          <a:off x="3961180" y="1901950"/>
          <a:ext cx="5402261" cy="483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716818"/>
            <a:ext cx="3817625" cy="3206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548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378" y="527605"/>
            <a:ext cx="7016195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5- العادات والتقاليد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7830370"/>
              </p:ext>
            </p:extLst>
          </p:nvPr>
        </p:nvGraphicFramePr>
        <p:xfrm>
          <a:off x="907080" y="3429000"/>
          <a:ext cx="7845541" cy="183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758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52760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sz="4000" b="1" dirty="0">
                <a:solidFill>
                  <a:srgbClr val="FF0000"/>
                </a:solidFill>
              </a:rPr>
              <a:t>أ- الطعام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2274592"/>
              </p:ext>
            </p:extLst>
          </p:nvPr>
        </p:nvGraphicFramePr>
        <p:xfrm>
          <a:off x="296260" y="2512770"/>
          <a:ext cx="9162299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29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123" y="985720"/>
            <a:ext cx="8246070" cy="458115"/>
          </a:xfrm>
        </p:spPr>
        <p:txBody>
          <a:bodyPr>
            <a:noAutofit/>
          </a:bodyPr>
          <a:lstStyle/>
          <a:p>
            <a:r>
              <a:rPr lang="ar-EG" b="1" dirty="0">
                <a:solidFill>
                  <a:srgbClr val="FF0000"/>
                </a:solidFill>
              </a:rPr>
              <a:t>الوحدة الثالثة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9156127"/>
              </p:ext>
            </p:extLst>
          </p:nvPr>
        </p:nvGraphicFramePr>
        <p:xfrm>
          <a:off x="296259" y="1443834"/>
          <a:ext cx="8704185" cy="54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855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3489369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9355614"/>
              </p:ext>
            </p:extLst>
          </p:nvPr>
        </p:nvGraphicFramePr>
        <p:xfrm>
          <a:off x="5335525" y="2207360"/>
          <a:ext cx="4027916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970885"/>
            <a:ext cx="4908375" cy="2748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39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ب- أداب الزيارة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2005578"/>
              </p:ext>
            </p:extLst>
          </p:nvPr>
        </p:nvGraphicFramePr>
        <p:xfrm>
          <a:off x="663962" y="2970885"/>
          <a:ext cx="8303656" cy="290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872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52760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ج: العلاقات الأسرية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6250140"/>
              </p:ext>
            </p:extLst>
          </p:nvPr>
        </p:nvGraphicFramePr>
        <p:xfrm>
          <a:off x="296260" y="2512770"/>
          <a:ext cx="9162299" cy="434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7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6- وسائل التسلية والترفيه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4578617"/>
              </p:ext>
            </p:extLst>
          </p:nvPr>
        </p:nvGraphicFramePr>
        <p:xfrm>
          <a:off x="3197655" y="1596540"/>
          <a:ext cx="7329840" cy="503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2512770"/>
            <a:ext cx="3664920" cy="3512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21378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52760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7- الألعاب الرياضية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6380598"/>
              </p:ext>
            </p:extLst>
          </p:nvPr>
        </p:nvGraphicFramePr>
        <p:xfrm>
          <a:off x="2739540" y="1019754"/>
          <a:ext cx="6566314" cy="633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675" y="2660107"/>
            <a:ext cx="4156895" cy="3054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3302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52760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8- الموسيقى والغناء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5359256"/>
              </p:ext>
            </p:extLst>
          </p:nvPr>
        </p:nvGraphicFramePr>
        <p:xfrm>
          <a:off x="3044950" y="2512770"/>
          <a:ext cx="6872641" cy="3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5" y="2512770"/>
            <a:ext cx="3788892" cy="3518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643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174761"/>
              </p:ext>
            </p:extLst>
          </p:nvPr>
        </p:nvGraphicFramePr>
        <p:xfrm>
          <a:off x="754375" y="2360065"/>
          <a:ext cx="8094281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55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52760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9- الأعياد والاحتفالات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5458717"/>
              </p:ext>
            </p:extLst>
          </p:nvPr>
        </p:nvGraphicFramePr>
        <p:xfrm>
          <a:off x="3669942" y="2360065"/>
          <a:ext cx="580279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665475"/>
            <a:ext cx="3578655" cy="305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131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8953056"/>
              </p:ext>
            </p:extLst>
          </p:nvPr>
        </p:nvGraphicFramePr>
        <p:xfrm>
          <a:off x="448965" y="2207360"/>
          <a:ext cx="8847739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074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6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>
                <a:solidFill>
                  <a:srgbClr val="FF0000"/>
                </a:solidFill>
              </a:rPr>
              <a:t>الدرس الأول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4761287"/>
              </p:ext>
            </p:extLst>
          </p:nvPr>
        </p:nvGraphicFramePr>
        <p:xfrm>
          <a:off x="295764" y="1749245"/>
          <a:ext cx="8848236" cy="198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82" y="3732495"/>
            <a:ext cx="4951227" cy="27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35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985720"/>
            <a:ext cx="8229600" cy="458115"/>
          </a:xfrm>
        </p:spPr>
        <p:txBody>
          <a:bodyPr>
            <a:noAutofit/>
          </a:bodyPr>
          <a:lstStyle/>
          <a:p>
            <a:pPr rtl="1"/>
            <a:r>
              <a:rPr lang="ar-EG" b="1" dirty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2665475"/>
            <a:ext cx="8856890" cy="3512215"/>
          </a:xfrm>
        </p:spPr>
        <p:txBody>
          <a:bodyPr/>
          <a:lstStyle/>
          <a:p>
            <a:pPr algn="r" rtl="1"/>
            <a:r>
              <a:rPr lang="ar-EG" sz="3200" b="1" dirty="0">
                <a:solidFill>
                  <a:schemeClr val="tx1"/>
                </a:solidFill>
              </a:rPr>
              <a:t>يتعرف حقوق الإنسان فى التاريخ المصرى القديم .</a:t>
            </a:r>
            <a:endParaRPr lang="en-US" sz="3200" b="1" dirty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>
                <a:solidFill>
                  <a:schemeClr val="tx1"/>
                </a:solidFill>
              </a:rPr>
              <a:t>يستنتج مفهوم الحياة الاجتماعية .</a:t>
            </a:r>
            <a:endParaRPr lang="en-US" sz="3200" b="1" dirty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>
                <a:solidFill>
                  <a:schemeClr val="tx1"/>
                </a:solidFill>
              </a:rPr>
              <a:t>يصنف الأعياد والاحتفالات التى كان يحتفل بها المصرى القديم بحسب أنواعها .</a:t>
            </a:r>
            <a:endParaRPr lang="en-US" sz="3200" b="1" dirty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>
                <a:solidFill>
                  <a:schemeClr val="tx1"/>
                </a:solidFill>
              </a:rPr>
              <a:t>يقدر جهود الأجداد والاعتزاز بذلك .</a:t>
            </a:r>
            <a:endParaRPr lang="en-US" sz="3200" b="1" dirty="0">
              <a:solidFill>
                <a:schemeClr val="tx1"/>
              </a:solidFill>
            </a:endParaRPr>
          </a:p>
          <a:p>
            <a:pPr algn="r" rt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3521032"/>
              </p:ext>
            </p:extLst>
          </p:nvPr>
        </p:nvGraphicFramePr>
        <p:xfrm>
          <a:off x="448965" y="2857963"/>
          <a:ext cx="8398775" cy="397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046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871" y="527605"/>
            <a:ext cx="8085129" cy="610820"/>
          </a:xfrm>
        </p:spPr>
        <p:txBody>
          <a:bodyPr>
            <a:noAutofit/>
          </a:bodyPr>
          <a:lstStyle/>
          <a:p>
            <a:pPr algn="r" rtl="1"/>
            <a:r>
              <a:rPr lang="ar-EG" sz="3200" b="1" dirty="0">
                <a:solidFill>
                  <a:srgbClr val="FF0000"/>
                </a:solidFill>
              </a:rPr>
              <a:t>تكون المجتمع المصرى القديم من مجموعة من طبقا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6040910"/>
              </p:ext>
            </p:extLst>
          </p:nvPr>
        </p:nvGraphicFramePr>
        <p:xfrm>
          <a:off x="-161855" y="985720"/>
          <a:ext cx="9162300" cy="587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76" y="915952"/>
            <a:ext cx="1740924" cy="13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8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3602271"/>
              </p:ext>
            </p:extLst>
          </p:nvPr>
        </p:nvGraphicFramePr>
        <p:xfrm>
          <a:off x="448965" y="2970885"/>
          <a:ext cx="8398775" cy="286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539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1- الأسرة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3256191"/>
              </p:ext>
            </p:extLst>
          </p:nvPr>
        </p:nvGraphicFramePr>
        <p:xfrm>
          <a:off x="4171471" y="1901948"/>
          <a:ext cx="5191970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512769"/>
            <a:ext cx="4059292" cy="3512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51853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</a:rPr>
              <a:t>أ- دور الأب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5228354"/>
              </p:ext>
            </p:extLst>
          </p:nvPr>
        </p:nvGraphicFramePr>
        <p:xfrm>
          <a:off x="0" y="2360064"/>
          <a:ext cx="9144000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056560"/>
            <a:ext cx="1740924" cy="13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21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363</TotalTime>
  <Words>823</Words>
  <Application>Microsoft Office PowerPoint</Application>
  <PresentationFormat>On-screen Show (4:3)</PresentationFormat>
  <Paragraphs>85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PowerPoint Presentation</vt:lpstr>
      <vt:lpstr>الوحدة الثالثة </vt:lpstr>
      <vt:lpstr>الدرس الأول </vt:lpstr>
      <vt:lpstr>أهداف الدرس </vt:lpstr>
      <vt:lpstr>PowerPoint Presentation</vt:lpstr>
      <vt:lpstr>تكون المجتمع المصرى القديم من مجموعة من طبقا :</vt:lpstr>
      <vt:lpstr>PowerPoint Presentation</vt:lpstr>
      <vt:lpstr>1- الأسرة :</vt:lpstr>
      <vt:lpstr>أ- دور الأب :</vt:lpstr>
      <vt:lpstr>ب- دور الأم :</vt:lpstr>
      <vt:lpstr>PowerPoint Presentation</vt:lpstr>
      <vt:lpstr>ج- دور الأبناء :</vt:lpstr>
      <vt:lpstr>2- المسكن وتأسيسه :</vt:lpstr>
      <vt:lpstr>- منازل الأغنياء :</vt:lpstr>
      <vt:lpstr>- أما الأثاث :</vt:lpstr>
      <vt:lpstr>3- الملابس :</vt:lpstr>
      <vt:lpstr>4- الزينة :</vt:lpstr>
      <vt:lpstr>5- العادات والتقاليد :</vt:lpstr>
      <vt:lpstr>أ- الطعام :</vt:lpstr>
      <vt:lpstr>PowerPoint Presentation</vt:lpstr>
      <vt:lpstr>ب- أداب الزيارة :</vt:lpstr>
      <vt:lpstr>ج: العلاقات الأسرية :</vt:lpstr>
      <vt:lpstr>6- وسائل التسلية والترفيه :</vt:lpstr>
      <vt:lpstr>7- الألعاب الرياضية :</vt:lpstr>
      <vt:lpstr>8- الموسيقى والغناء :</vt:lpstr>
      <vt:lpstr>PowerPoint Presentation</vt:lpstr>
      <vt:lpstr>9- الأعياد والاحتفالات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185</cp:revision>
  <dcterms:created xsi:type="dcterms:W3CDTF">2013-08-21T19:17:07Z</dcterms:created>
  <dcterms:modified xsi:type="dcterms:W3CDTF">2024-01-27T07:53:09Z</dcterms:modified>
</cp:coreProperties>
</file>